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sldIdLst>
    <p:sldId id="256" r:id="rId2"/>
    <p:sldId id="257" r:id="rId3"/>
    <p:sldId id="259" r:id="rId4"/>
    <p:sldId id="268" r:id="rId5"/>
    <p:sldId id="267" r:id="rId6"/>
    <p:sldId id="269" r:id="rId7"/>
    <p:sldId id="270" r:id="rId8"/>
    <p:sldId id="300" r:id="rId9"/>
    <p:sldId id="260" r:id="rId10"/>
    <p:sldId id="262" r:id="rId11"/>
    <p:sldId id="263" r:id="rId12"/>
    <p:sldId id="264" r:id="rId13"/>
    <p:sldId id="301" r:id="rId14"/>
    <p:sldId id="302" r:id="rId15"/>
    <p:sldId id="310" r:id="rId16"/>
    <p:sldId id="311" r:id="rId17"/>
    <p:sldId id="312" r:id="rId18"/>
    <p:sldId id="303" r:id="rId19"/>
    <p:sldId id="261" r:id="rId20"/>
    <p:sldId id="265" r:id="rId21"/>
    <p:sldId id="266" r:id="rId22"/>
    <p:sldId id="304" r:id="rId23"/>
    <p:sldId id="275" r:id="rId24"/>
    <p:sldId id="276" r:id="rId25"/>
    <p:sldId id="271" r:id="rId26"/>
    <p:sldId id="272" r:id="rId27"/>
    <p:sldId id="294" r:id="rId28"/>
    <p:sldId id="305" r:id="rId29"/>
    <p:sldId id="306" r:id="rId30"/>
    <p:sldId id="307" r:id="rId31"/>
    <p:sldId id="308" r:id="rId32"/>
    <p:sldId id="309" r:id="rId33"/>
    <p:sldId id="277" r:id="rId34"/>
    <p:sldId id="278" r:id="rId35"/>
    <p:sldId id="279" r:id="rId36"/>
    <p:sldId id="280" r:id="rId37"/>
    <p:sldId id="281" r:id="rId38"/>
    <p:sldId id="282" r:id="rId39"/>
    <p:sldId id="284" r:id="rId40"/>
    <p:sldId id="283" r:id="rId41"/>
    <p:sldId id="285" r:id="rId42"/>
    <p:sldId id="286" r:id="rId43"/>
    <p:sldId id="287" r:id="rId44"/>
    <p:sldId id="288" r:id="rId45"/>
    <p:sldId id="290" r:id="rId46"/>
    <p:sldId id="289" r:id="rId47"/>
    <p:sldId id="291" r:id="rId48"/>
    <p:sldId id="293" r:id="rId49"/>
    <p:sldId id="29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C23B9-9A16-44F0-84AE-0F18F00FEC2A}" v="2" dt="2022-10-19T22:24:44.278"/>
    <p1510:client id="{EE3B771C-CE0A-444A-82EF-DFAAADB530F2}" v="2" dt="2022-10-20T08:16:18.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ine Smyth" userId="de5ce227-53e3-42c9-b7e0-2fb7785ba6f5" providerId="ADAL" clId="{2FAC23B9-9A16-44F0-84AE-0F18F00FEC2A}"/>
    <pc:docChg chg="undo custSel addSld delSld modSld sldOrd">
      <pc:chgData name="Pauline Smyth" userId="de5ce227-53e3-42c9-b7e0-2fb7785ba6f5" providerId="ADAL" clId="{2FAC23B9-9A16-44F0-84AE-0F18F00FEC2A}" dt="2022-10-20T00:51:30.079" v="2005" actId="6549"/>
      <pc:docMkLst>
        <pc:docMk/>
      </pc:docMkLst>
      <pc:sldChg chg="modSp mod">
        <pc:chgData name="Pauline Smyth" userId="de5ce227-53e3-42c9-b7e0-2fb7785ba6f5" providerId="ADAL" clId="{2FAC23B9-9A16-44F0-84AE-0F18F00FEC2A}" dt="2022-10-16T21:51:28.032" v="60" actId="20577"/>
        <pc:sldMkLst>
          <pc:docMk/>
          <pc:sldMk cId="2439293052" sldId="258"/>
        </pc:sldMkLst>
        <pc:spChg chg="mod">
          <ac:chgData name="Pauline Smyth" userId="de5ce227-53e3-42c9-b7e0-2fb7785ba6f5" providerId="ADAL" clId="{2FAC23B9-9A16-44F0-84AE-0F18F00FEC2A}" dt="2022-10-16T21:51:28.032" v="60" actId="20577"/>
          <ac:spMkLst>
            <pc:docMk/>
            <pc:sldMk cId="2439293052" sldId="258"/>
            <ac:spMk id="2" creationId="{91D16E61-4EE0-3712-9F64-BE38C0304644}"/>
          </ac:spMkLst>
        </pc:spChg>
      </pc:sldChg>
      <pc:sldChg chg="modSp mod">
        <pc:chgData name="Pauline Smyth" userId="de5ce227-53e3-42c9-b7e0-2fb7785ba6f5" providerId="ADAL" clId="{2FAC23B9-9A16-44F0-84AE-0F18F00FEC2A}" dt="2022-10-16T21:47:00.858" v="28" actId="20577"/>
        <pc:sldMkLst>
          <pc:docMk/>
          <pc:sldMk cId="1259407890" sldId="259"/>
        </pc:sldMkLst>
        <pc:spChg chg="mod">
          <ac:chgData name="Pauline Smyth" userId="de5ce227-53e3-42c9-b7e0-2fb7785ba6f5" providerId="ADAL" clId="{2FAC23B9-9A16-44F0-84AE-0F18F00FEC2A}" dt="2022-10-16T21:47:00.858" v="28" actId="20577"/>
          <ac:spMkLst>
            <pc:docMk/>
            <pc:sldMk cId="1259407890" sldId="259"/>
            <ac:spMk id="3" creationId="{25C2E0EA-D33A-8359-20C7-9DD6099A7913}"/>
          </ac:spMkLst>
        </pc:spChg>
      </pc:sldChg>
      <pc:sldChg chg="modSp mod">
        <pc:chgData name="Pauline Smyth" userId="de5ce227-53e3-42c9-b7e0-2fb7785ba6f5" providerId="ADAL" clId="{2FAC23B9-9A16-44F0-84AE-0F18F00FEC2A}" dt="2022-10-16T21:44:43.265" v="13"/>
        <pc:sldMkLst>
          <pc:docMk/>
          <pc:sldMk cId="2943144879" sldId="261"/>
        </pc:sldMkLst>
        <pc:spChg chg="mod">
          <ac:chgData name="Pauline Smyth" userId="de5ce227-53e3-42c9-b7e0-2fb7785ba6f5" providerId="ADAL" clId="{2FAC23B9-9A16-44F0-84AE-0F18F00FEC2A}" dt="2022-10-16T21:44:43.265" v="13"/>
          <ac:spMkLst>
            <pc:docMk/>
            <pc:sldMk cId="2943144879" sldId="261"/>
            <ac:spMk id="3" creationId="{25C2E0EA-D33A-8359-20C7-9DD6099A7913}"/>
          </ac:spMkLst>
        </pc:spChg>
      </pc:sldChg>
      <pc:sldChg chg="modSp mod">
        <pc:chgData name="Pauline Smyth" userId="de5ce227-53e3-42c9-b7e0-2fb7785ba6f5" providerId="ADAL" clId="{2FAC23B9-9A16-44F0-84AE-0F18F00FEC2A}" dt="2022-10-16T21:42:20.103" v="0" actId="403"/>
        <pc:sldMkLst>
          <pc:docMk/>
          <pc:sldMk cId="2422155" sldId="262"/>
        </pc:sldMkLst>
        <pc:spChg chg="mod">
          <ac:chgData name="Pauline Smyth" userId="de5ce227-53e3-42c9-b7e0-2fb7785ba6f5" providerId="ADAL" clId="{2FAC23B9-9A16-44F0-84AE-0F18F00FEC2A}" dt="2022-10-16T21:42:20.103" v="0" actId="403"/>
          <ac:spMkLst>
            <pc:docMk/>
            <pc:sldMk cId="2422155" sldId="262"/>
            <ac:spMk id="3" creationId="{25C2E0EA-D33A-8359-20C7-9DD6099A7913}"/>
          </ac:spMkLst>
        </pc:spChg>
      </pc:sldChg>
      <pc:sldChg chg="modSp mod">
        <pc:chgData name="Pauline Smyth" userId="de5ce227-53e3-42c9-b7e0-2fb7785ba6f5" providerId="ADAL" clId="{2FAC23B9-9A16-44F0-84AE-0F18F00FEC2A}" dt="2022-10-19T06:11:11.719" v="391" actId="20577"/>
        <pc:sldMkLst>
          <pc:docMk/>
          <pc:sldMk cId="4187186283" sldId="263"/>
        </pc:sldMkLst>
        <pc:spChg chg="mod">
          <ac:chgData name="Pauline Smyth" userId="de5ce227-53e3-42c9-b7e0-2fb7785ba6f5" providerId="ADAL" clId="{2FAC23B9-9A16-44F0-84AE-0F18F00FEC2A}" dt="2022-10-19T06:11:11.719" v="391" actId="20577"/>
          <ac:spMkLst>
            <pc:docMk/>
            <pc:sldMk cId="4187186283" sldId="263"/>
            <ac:spMk id="2" creationId="{88717E86-5181-EA1B-2A40-7C49DEC13EA9}"/>
          </ac:spMkLst>
        </pc:spChg>
      </pc:sldChg>
      <pc:sldChg chg="modSp mod">
        <pc:chgData name="Pauline Smyth" userId="de5ce227-53e3-42c9-b7e0-2fb7785ba6f5" providerId="ADAL" clId="{2FAC23B9-9A16-44F0-84AE-0F18F00FEC2A}" dt="2022-10-19T06:11:18.332" v="398" actId="20577"/>
        <pc:sldMkLst>
          <pc:docMk/>
          <pc:sldMk cId="2533153409" sldId="264"/>
        </pc:sldMkLst>
        <pc:spChg chg="mod">
          <ac:chgData name="Pauline Smyth" userId="de5ce227-53e3-42c9-b7e0-2fb7785ba6f5" providerId="ADAL" clId="{2FAC23B9-9A16-44F0-84AE-0F18F00FEC2A}" dt="2022-10-19T06:11:18.332" v="398" actId="20577"/>
          <ac:spMkLst>
            <pc:docMk/>
            <pc:sldMk cId="2533153409" sldId="264"/>
            <ac:spMk id="2" creationId="{88717E86-5181-EA1B-2A40-7C49DEC13EA9}"/>
          </ac:spMkLst>
        </pc:spChg>
      </pc:sldChg>
      <pc:sldChg chg="modSp add mod">
        <pc:chgData name="Pauline Smyth" userId="de5ce227-53e3-42c9-b7e0-2fb7785ba6f5" providerId="ADAL" clId="{2FAC23B9-9A16-44F0-84AE-0F18F00FEC2A}" dt="2022-10-16T21:45:27.310" v="18" actId="27636"/>
        <pc:sldMkLst>
          <pc:docMk/>
          <pc:sldMk cId="1982007856" sldId="265"/>
        </pc:sldMkLst>
        <pc:spChg chg="mod">
          <ac:chgData name="Pauline Smyth" userId="de5ce227-53e3-42c9-b7e0-2fb7785ba6f5" providerId="ADAL" clId="{2FAC23B9-9A16-44F0-84AE-0F18F00FEC2A}" dt="2022-10-16T21:45:27.310" v="18" actId="27636"/>
          <ac:spMkLst>
            <pc:docMk/>
            <pc:sldMk cId="1982007856" sldId="265"/>
            <ac:spMk id="3" creationId="{25C2E0EA-D33A-8359-20C7-9DD6099A7913}"/>
          </ac:spMkLst>
        </pc:spChg>
      </pc:sldChg>
      <pc:sldChg chg="addSp delSp modSp add mod ord">
        <pc:chgData name="Pauline Smyth" userId="de5ce227-53e3-42c9-b7e0-2fb7785ba6f5" providerId="ADAL" clId="{2FAC23B9-9A16-44F0-84AE-0F18F00FEC2A}" dt="2022-10-19T21:47:05.164" v="451"/>
        <pc:sldMkLst>
          <pc:docMk/>
          <pc:sldMk cId="4143330231" sldId="266"/>
        </pc:sldMkLst>
        <pc:spChg chg="mod">
          <ac:chgData name="Pauline Smyth" userId="de5ce227-53e3-42c9-b7e0-2fb7785ba6f5" providerId="ADAL" clId="{2FAC23B9-9A16-44F0-84AE-0F18F00FEC2A}" dt="2022-10-16T21:48:03.771" v="31" actId="1076"/>
          <ac:spMkLst>
            <pc:docMk/>
            <pc:sldMk cId="4143330231" sldId="266"/>
            <ac:spMk id="2" creationId="{88717E86-5181-EA1B-2A40-7C49DEC13EA9}"/>
          </ac:spMkLst>
        </pc:spChg>
        <pc:spChg chg="del">
          <ac:chgData name="Pauline Smyth" userId="de5ce227-53e3-42c9-b7e0-2fb7785ba6f5" providerId="ADAL" clId="{2FAC23B9-9A16-44F0-84AE-0F18F00FEC2A}" dt="2022-10-16T21:45:49.925" v="20" actId="478"/>
          <ac:spMkLst>
            <pc:docMk/>
            <pc:sldMk cId="4143330231" sldId="266"/>
            <ac:spMk id="3" creationId="{25C2E0EA-D33A-8359-20C7-9DD6099A7913}"/>
          </ac:spMkLst>
        </pc:spChg>
        <pc:spChg chg="add del mod">
          <ac:chgData name="Pauline Smyth" userId="de5ce227-53e3-42c9-b7e0-2fb7785ba6f5" providerId="ADAL" clId="{2FAC23B9-9A16-44F0-84AE-0F18F00FEC2A}" dt="2022-10-16T21:47:57.254" v="29" actId="22"/>
          <ac:spMkLst>
            <pc:docMk/>
            <pc:sldMk cId="4143330231" sldId="266"/>
            <ac:spMk id="5" creationId="{D6A9D1CF-3FC2-555E-B07E-A1A1D51DCA98}"/>
          </ac:spMkLst>
        </pc:spChg>
        <pc:spChg chg="add del mod">
          <ac:chgData name="Pauline Smyth" userId="de5ce227-53e3-42c9-b7e0-2fb7785ba6f5" providerId="ADAL" clId="{2FAC23B9-9A16-44F0-84AE-0F18F00FEC2A}" dt="2022-10-16T21:49:08.201" v="36" actId="22"/>
          <ac:spMkLst>
            <pc:docMk/>
            <pc:sldMk cId="4143330231" sldId="266"/>
            <ac:spMk id="9" creationId="{200A5D52-2698-EE02-BFC8-294B1BD42C20}"/>
          </ac:spMkLst>
        </pc:spChg>
        <pc:picChg chg="add del mod ord">
          <ac:chgData name="Pauline Smyth" userId="de5ce227-53e3-42c9-b7e0-2fb7785ba6f5" providerId="ADAL" clId="{2FAC23B9-9A16-44F0-84AE-0F18F00FEC2A}" dt="2022-10-16T21:48:16.382" v="35" actId="478"/>
          <ac:picMkLst>
            <pc:docMk/>
            <pc:sldMk cId="4143330231" sldId="266"/>
            <ac:picMk id="7" creationId="{FFD3BA5A-BD1A-04C9-4AB8-5E74ED4A8572}"/>
          </ac:picMkLst>
        </pc:picChg>
        <pc:picChg chg="add mod ord">
          <ac:chgData name="Pauline Smyth" userId="de5ce227-53e3-42c9-b7e0-2fb7785ba6f5" providerId="ADAL" clId="{2FAC23B9-9A16-44F0-84AE-0F18F00FEC2A}" dt="2022-10-16T21:49:15.651" v="38" actId="14100"/>
          <ac:picMkLst>
            <pc:docMk/>
            <pc:sldMk cId="4143330231" sldId="266"/>
            <ac:picMk id="11" creationId="{10B9D4D2-3E26-BAF1-6C04-04E2AE8919D6}"/>
          </ac:picMkLst>
        </pc:picChg>
      </pc:sldChg>
      <pc:sldChg chg="modSp add mod ord">
        <pc:chgData name="Pauline Smyth" userId="de5ce227-53e3-42c9-b7e0-2fb7785ba6f5" providerId="ADAL" clId="{2FAC23B9-9A16-44F0-84AE-0F18F00FEC2A}" dt="2022-10-19T05:27:53.958" v="141" actId="6549"/>
        <pc:sldMkLst>
          <pc:docMk/>
          <pc:sldMk cId="1711887934" sldId="267"/>
        </pc:sldMkLst>
        <pc:spChg chg="mod">
          <ac:chgData name="Pauline Smyth" userId="de5ce227-53e3-42c9-b7e0-2fb7785ba6f5" providerId="ADAL" clId="{2FAC23B9-9A16-44F0-84AE-0F18F00FEC2A}" dt="2022-10-16T21:49:57.692" v="56" actId="20577"/>
          <ac:spMkLst>
            <pc:docMk/>
            <pc:sldMk cId="1711887934" sldId="267"/>
            <ac:spMk id="2" creationId="{88717E86-5181-EA1B-2A40-7C49DEC13EA9}"/>
          </ac:spMkLst>
        </pc:spChg>
        <pc:spChg chg="mod">
          <ac:chgData name="Pauline Smyth" userId="de5ce227-53e3-42c9-b7e0-2fb7785ba6f5" providerId="ADAL" clId="{2FAC23B9-9A16-44F0-84AE-0F18F00FEC2A}" dt="2022-10-19T05:27:53.958" v="141" actId="6549"/>
          <ac:spMkLst>
            <pc:docMk/>
            <pc:sldMk cId="1711887934" sldId="267"/>
            <ac:spMk id="3" creationId="{25C2E0EA-D33A-8359-20C7-9DD6099A7913}"/>
          </ac:spMkLst>
        </pc:spChg>
      </pc:sldChg>
      <pc:sldChg chg="add del">
        <pc:chgData name="Pauline Smyth" userId="de5ce227-53e3-42c9-b7e0-2fb7785ba6f5" providerId="ADAL" clId="{2FAC23B9-9A16-44F0-84AE-0F18F00FEC2A}" dt="2022-10-16T21:49:31.060" v="40" actId="47"/>
        <pc:sldMkLst>
          <pc:docMk/>
          <pc:sldMk cId="3998909021" sldId="267"/>
        </pc:sldMkLst>
      </pc:sldChg>
      <pc:sldChg chg="modSp add mod">
        <pc:chgData name="Pauline Smyth" userId="de5ce227-53e3-42c9-b7e0-2fb7785ba6f5" providerId="ADAL" clId="{2FAC23B9-9A16-44F0-84AE-0F18F00FEC2A}" dt="2022-10-16T21:53:05.223" v="97" actId="27636"/>
        <pc:sldMkLst>
          <pc:docMk/>
          <pc:sldMk cId="566264806" sldId="268"/>
        </pc:sldMkLst>
        <pc:spChg chg="mod">
          <ac:chgData name="Pauline Smyth" userId="de5ce227-53e3-42c9-b7e0-2fb7785ba6f5" providerId="ADAL" clId="{2FAC23B9-9A16-44F0-84AE-0F18F00FEC2A}" dt="2022-10-16T21:53:05.223" v="97" actId="27636"/>
          <ac:spMkLst>
            <pc:docMk/>
            <pc:sldMk cId="566264806" sldId="268"/>
            <ac:spMk id="3" creationId="{25C2E0EA-D33A-8359-20C7-9DD6099A7913}"/>
          </ac:spMkLst>
        </pc:spChg>
      </pc:sldChg>
      <pc:sldChg chg="modSp add mod">
        <pc:chgData name="Pauline Smyth" userId="de5ce227-53e3-42c9-b7e0-2fb7785ba6f5" providerId="ADAL" clId="{2FAC23B9-9A16-44F0-84AE-0F18F00FEC2A}" dt="2022-10-16T21:57:38.787" v="112" actId="27636"/>
        <pc:sldMkLst>
          <pc:docMk/>
          <pc:sldMk cId="2961162287" sldId="269"/>
        </pc:sldMkLst>
        <pc:spChg chg="mod">
          <ac:chgData name="Pauline Smyth" userId="de5ce227-53e3-42c9-b7e0-2fb7785ba6f5" providerId="ADAL" clId="{2FAC23B9-9A16-44F0-84AE-0F18F00FEC2A}" dt="2022-10-16T21:57:38.787" v="112" actId="27636"/>
          <ac:spMkLst>
            <pc:docMk/>
            <pc:sldMk cId="2961162287" sldId="269"/>
            <ac:spMk id="3" creationId="{25C2E0EA-D33A-8359-20C7-9DD6099A7913}"/>
          </ac:spMkLst>
        </pc:spChg>
      </pc:sldChg>
      <pc:sldChg chg="addSp delSp modSp add del mod">
        <pc:chgData name="Pauline Smyth" userId="de5ce227-53e3-42c9-b7e0-2fb7785ba6f5" providerId="ADAL" clId="{2FAC23B9-9A16-44F0-84AE-0F18F00FEC2A}" dt="2022-10-19T06:10:27.451" v="383" actId="1076"/>
        <pc:sldMkLst>
          <pc:docMk/>
          <pc:sldMk cId="1909747457" sldId="270"/>
        </pc:sldMkLst>
        <pc:spChg chg="mod">
          <ac:chgData name="Pauline Smyth" userId="de5ce227-53e3-42c9-b7e0-2fb7785ba6f5" providerId="ADAL" clId="{2FAC23B9-9A16-44F0-84AE-0F18F00FEC2A}" dt="2022-10-19T06:10:16.872" v="379" actId="20577"/>
          <ac:spMkLst>
            <pc:docMk/>
            <pc:sldMk cId="1909747457" sldId="270"/>
            <ac:spMk id="2" creationId="{88717E86-5181-EA1B-2A40-7C49DEC13EA9}"/>
          </ac:spMkLst>
        </pc:spChg>
        <pc:spChg chg="del mod">
          <ac:chgData name="Pauline Smyth" userId="de5ce227-53e3-42c9-b7e0-2fb7785ba6f5" providerId="ADAL" clId="{2FAC23B9-9A16-44F0-84AE-0F18F00FEC2A}" dt="2022-10-19T06:10:19.014" v="380" actId="22"/>
          <ac:spMkLst>
            <pc:docMk/>
            <pc:sldMk cId="1909747457" sldId="270"/>
            <ac:spMk id="3" creationId="{25C2E0EA-D33A-8359-20C7-9DD6099A7913}"/>
          </ac:spMkLst>
        </pc:spChg>
        <pc:picChg chg="add mod ord">
          <ac:chgData name="Pauline Smyth" userId="de5ce227-53e3-42c9-b7e0-2fb7785ba6f5" providerId="ADAL" clId="{2FAC23B9-9A16-44F0-84AE-0F18F00FEC2A}" dt="2022-10-19T06:10:27.451" v="383" actId="1076"/>
          <ac:picMkLst>
            <pc:docMk/>
            <pc:sldMk cId="1909747457" sldId="270"/>
            <ac:picMk id="5" creationId="{75A1603E-67CA-14D0-4164-B5DAE2B086FA}"/>
          </ac:picMkLst>
        </pc:picChg>
      </pc:sldChg>
      <pc:sldChg chg="addSp delSp modSp add mod">
        <pc:chgData name="Pauline Smyth" userId="de5ce227-53e3-42c9-b7e0-2fb7785ba6f5" providerId="ADAL" clId="{2FAC23B9-9A16-44F0-84AE-0F18F00FEC2A}" dt="2022-10-19T18:44:38.687" v="440" actId="20577"/>
        <pc:sldMkLst>
          <pc:docMk/>
          <pc:sldMk cId="3382853907" sldId="271"/>
        </pc:sldMkLst>
        <pc:spChg chg="mod">
          <ac:chgData name="Pauline Smyth" userId="de5ce227-53e3-42c9-b7e0-2fb7785ba6f5" providerId="ADAL" clId="{2FAC23B9-9A16-44F0-84AE-0F18F00FEC2A}" dt="2022-10-19T18:44:38.687" v="440" actId="20577"/>
          <ac:spMkLst>
            <pc:docMk/>
            <pc:sldMk cId="3382853907" sldId="271"/>
            <ac:spMk id="2" creationId="{88717E86-5181-EA1B-2A40-7C49DEC13EA9}"/>
          </ac:spMkLst>
        </pc:spChg>
        <pc:spChg chg="add del mod">
          <ac:chgData name="Pauline Smyth" userId="de5ce227-53e3-42c9-b7e0-2fb7785ba6f5" providerId="ADAL" clId="{2FAC23B9-9A16-44F0-84AE-0F18F00FEC2A}" dt="2022-10-19T05:32:11.265" v="186" actId="22"/>
          <ac:spMkLst>
            <pc:docMk/>
            <pc:sldMk cId="3382853907" sldId="271"/>
            <ac:spMk id="4" creationId="{8096E199-18B2-6E83-E219-0503DE6578FD}"/>
          </ac:spMkLst>
        </pc:spChg>
        <pc:picChg chg="add mod">
          <ac:chgData name="Pauline Smyth" userId="de5ce227-53e3-42c9-b7e0-2fb7785ba6f5" providerId="ADAL" clId="{2FAC23B9-9A16-44F0-84AE-0F18F00FEC2A}" dt="2022-10-19T05:32:26.079" v="190" actId="14100"/>
          <ac:picMkLst>
            <pc:docMk/>
            <pc:sldMk cId="3382853907" sldId="271"/>
            <ac:picMk id="6" creationId="{2694DBDF-C8B1-6EBD-F0B2-64589040E31D}"/>
          </ac:picMkLst>
        </pc:picChg>
        <pc:picChg chg="add mod ord">
          <ac:chgData name="Pauline Smyth" userId="de5ce227-53e3-42c9-b7e0-2fb7785ba6f5" providerId="ADAL" clId="{2FAC23B9-9A16-44F0-84AE-0F18F00FEC2A}" dt="2022-10-19T05:32:31.572" v="191" actId="14100"/>
          <ac:picMkLst>
            <pc:docMk/>
            <pc:sldMk cId="3382853907" sldId="271"/>
            <ac:picMk id="8" creationId="{647008FF-8C47-B1EC-B7B2-F267B6D4FD76}"/>
          </ac:picMkLst>
        </pc:picChg>
        <pc:picChg chg="del">
          <ac:chgData name="Pauline Smyth" userId="de5ce227-53e3-42c9-b7e0-2fb7785ba6f5" providerId="ADAL" clId="{2FAC23B9-9A16-44F0-84AE-0F18F00FEC2A}" dt="2022-10-19T05:30:16.345" v="143" actId="478"/>
          <ac:picMkLst>
            <pc:docMk/>
            <pc:sldMk cId="3382853907" sldId="271"/>
            <ac:picMk id="11" creationId="{10B9D4D2-3E26-BAF1-6C04-04E2AE8919D6}"/>
          </ac:picMkLst>
        </pc:picChg>
      </pc:sldChg>
      <pc:sldChg chg="addSp delSp modSp add mod">
        <pc:chgData name="Pauline Smyth" userId="de5ce227-53e3-42c9-b7e0-2fb7785ba6f5" providerId="ADAL" clId="{2FAC23B9-9A16-44F0-84AE-0F18F00FEC2A}" dt="2022-10-19T18:45:44.190" v="442"/>
        <pc:sldMkLst>
          <pc:docMk/>
          <pc:sldMk cId="3040538341" sldId="272"/>
        </pc:sldMkLst>
        <pc:spChg chg="mod">
          <ac:chgData name="Pauline Smyth" userId="de5ce227-53e3-42c9-b7e0-2fb7785ba6f5" providerId="ADAL" clId="{2FAC23B9-9A16-44F0-84AE-0F18F00FEC2A}" dt="2022-10-19T18:45:44.190" v="442"/>
          <ac:spMkLst>
            <pc:docMk/>
            <pc:sldMk cId="3040538341" sldId="272"/>
            <ac:spMk id="2" creationId="{88717E86-5181-EA1B-2A40-7C49DEC13EA9}"/>
          </ac:spMkLst>
        </pc:spChg>
        <pc:spChg chg="add del mod">
          <ac:chgData name="Pauline Smyth" userId="de5ce227-53e3-42c9-b7e0-2fb7785ba6f5" providerId="ADAL" clId="{2FAC23B9-9A16-44F0-84AE-0F18F00FEC2A}" dt="2022-10-19T05:33:06.001" v="195" actId="22"/>
          <ac:spMkLst>
            <pc:docMk/>
            <pc:sldMk cId="3040538341" sldId="272"/>
            <ac:spMk id="4" creationId="{52F07D36-29E6-59BC-1A5C-22FB601CA24B}"/>
          </ac:spMkLst>
        </pc:spChg>
        <pc:picChg chg="del">
          <ac:chgData name="Pauline Smyth" userId="de5ce227-53e3-42c9-b7e0-2fb7785ba6f5" providerId="ADAL" clId="{2FAC23B9-9A16-44F0-84AE-0F18F00FEC2A}" dt="2022-10-19T05:32:40.771" v="193" actId="478"/>
          <ac:picMkLst>
            <pc:docMk/>
            <pc:sldMk cId="3040538341" sldId="272"/>
            <ac:picMk id="6" creationId="{2694DBDF-C8B1-6EBD-F0B2-64589040E31D}"/>
          </ac:picMkLst>
        </pc:picChg>
        <pc:picChg chg="add mod ord">
          <ac:chgData name="Pauline Smyth" userId="de5ce227-53e3-42c9-b7e0-2fb7785ba6f5" providerId="ADAL" clId="{2FAC23B9-9A16-44F0-84AE-0F18F00FEC2A}" dt="2022-10-19T05:33:08.981" v="196" actId="1076"/>
          <ac:picMkLst>
            <pc:docMk/>
            <pc:sldMk cId="3040538341" sldId="272"/>
            <ac:picMk id="7" creationId="{4254E136-BAFA-1444-1843-49BAA7E2755B}"/>
          </ac:picMkLst>
        </pc:picChg>
        <pc:picChg chg="del">
          <ac:chgData name="Pauline Smyth" userId="de5ce227-53e3-42c9-b7e0-2fb7785ba6f5" providerId="ADAL" clId="{2FAC23B9-9A16-44F0-84AE-0F18F00FEC2A}" dt="2022-10-19T05:32:43.238" v="194" actId="478"/>
          <ac:picMkLst>
            <pc:docMk/>
            <pc:sldMk cId="3040538341" sldId="272"/>
            <ac:picMk id="8" creationId="{647008FF-8C47-B1EC-B7B2-F267B6D4FD76}"/>
          </ac:picMkLst>
        </pc:picChg>
        <pc:picChg chg="add mod">
          <ac:chgData name="Pauline Smyth" userId="de5ce227-53e3-42c9-b7e0-2fb7785ba6f5" providerId="ADAL" clId="{2FAC23B9-9A16-44F0-84AE-0F18F00FEC2A}" dt="2022-10-19T05:33:45.622" v="198" actId="1076"/>
          <ac:picMkLst>
            <pc:docMk/>
            <pc:sldMk cId="3040538341" sldId="272"/>
            <ac:picMk id="10" creationId="{CA1FC2C7-66D9-3D69-AEE2-0969B940CE27}"/>
          </ac:picMkLst>
        </pc:picChg>
      </pc:sldChg>
      <pc:sldChg chg="add del">
        <pc:chgData name="Pauline Smyth" userId="de5ce227-53e3-42c9-b7e0-2fb7785ba6f5" providerId="ADAL" clId="{2FAC23B9-9A16-44F0-84AE-0F18F00FEC2A}" dt="2022-10-19T18:45:54.762" v="443" actId="47"/>
        <pc:sldMkLst>
          <pc:docMk/>
          <pc:sldMk cId="294184517" sldId="273"/>
        </pc:sldMkLst>
      </pc:sldChg>
      <pc:sldChg chg="addSp delSp modSp add del mod">
        <pc:chgData name="Pauline Smyth" userId="de5ce227-53e3-42c9-b7e0-2fb7785ba6f5" providerId="ADAL" clId="{2FAC23B9-9A16-44F0-84AE-0F18F00FEC2A}" dt="2022-10-19T05:36:05.508" v="207" actId="47"/>
        <pc:sldMkLst>
          <pc:docMk/>
          <pc:sldMk cId="1510200914" sldId="274"/>
        </pc:sldMkLst>
        <pc:spChg chg="add del mod">
          <ac:chgData name="Pauline Smyth" userId="de5ce227-53e3-42c9-b7e0-2fb7785ba6f5" providerId="ADAL" clId="{2FAC23B9-9A16-44F0-84AE-0F18F00FEC2A}" dt="2022-10-19T05:35:55.152" v="203" actId="478"/>
          <ac:spMkLst>
            <pc:docMk/>
            <pc:sldMk cId="1510200914" sldId="274"/>
            <ac:spMk id="4" creationId="{2948B1DC-BB6E-AA5F-A175-64D34E42F475}"/>
          </ac:spMkLst>
        </pc:spChg>
        <pc:picChg chg="del">
          <ac:chgData name="Pauline Smyth" userId="de5ce227-53e3-42c9-b7e0-2fb7785ba6f5" providerId="ADAL" clId="{2FAC23B9-9A16-44F0-84AE-0F18F00FEC2A}" dt="2022-10-19T05:35:44.082" v="202" actId="478"/>
          <ac:picMkLst>
            <pc:docMk/>
            <pc:sldMk cId="1510200914" sldId="274"/>
            <ac:picMk id="7" creationId="{4254E136-BAFA-1444-1843-49BAA7E2755B}"/>
          </ac:picMkLst>
        </pc:picChg>
        <pc:picChg chg="del">
          <ac:chgData name="Pauline Smyth" userId="de5ce227-53e3-42c9-b7e0-2fb7785ba6f5" providerId="ADAL" clId="{2FAC23B9-9A16-44F0-84AE-0F18F00FEC2A}" dt="2022-10-19T05:35:56.917" v="204" actId="478"/>
          <ac:picMkLst>
            <pc:docMk/>
            <pc:sldMk cId="1510200914" sldId="274"/>
            <ac:picMk id="10" creationId="{CA1FC2C7-66D9-3D69-AEE2-0969B940CE27}"/>
          </ac:picMkLst>
        </pc:picChg>
      </pc:sldChg>
      <pc:sldChg chg="addSp delSp modSp add mod ord">
        <pc:chgData name="Pauline Smyth" userId="de5ce227-53e3-42c9-b7e0-2fb7785ba6f5" providerId="ADAL" clId="{2FAC23B9-9A16-44F0-84AE-0F18F00FEC2A}" dt="2022-10-19T06:05:52.540" v="351"/>
        <pc:sldMkLst>
          <pc:docMk/>
          <pc:sldMk cId="4115667375" sldId="275"/>
        </pc:sldMkLst>
        <pc:spChg chg="mod">
          <ac:chgData name="Pauline Smyth" userId="de5ce227-53e3-42c9-b7e0-2fb7785ba6f5" providerId="ADAL" clId="{2FAC23B9-9A16-44F0-84AE-0F18F00FEC2A}" dt="2022-10-19T06:05:43.557" v="347" actId="20577"/>
          <ac:spMkLst>
            <pc:docMk/>
            <pc:sldMk cId="4115667375" sldId="275"/>
            <ac:spMk id="2" creationId="{88717E86-5181-EA1B-2A40-7C49DEC13EA9}"/>
          </ac:spMkLst>
        </pc:spChg>
        <pc:spChg chg="add mod">
          <ac:chgData name="Pauline Smyth" userId="de5ce227-53e3-42c9-b7e0-2fb7785ba6f5" providerId="ADAL" clId="{2FAC23B9-9A16-44F0-84AE-0F18F00FEC2A}" dt="2022-10-19T05:36:03.201" v="206" actId="478"/>
          <ac:spMkLst>
            <pc:docMk/>
            <pc:sldMk cId="4115667375" sldId="275"/>
            <ac:spMk id="4" creationId="{6C73AA0E-ED2C-738F-61C3-E975F46DBCD4}"/>
          </ac:spMkLst>
        </pc:spChg>
        <pc:picChg chg="add mod">
          <ac:chgData name="Pauline Smyth" userId="de5ce227-53e3-42c9-b7e0-2fb7785ba6f5" providerId="ADAL" clId="{2FAC23B9-9A16-44F0-84AE-0F18F00FEC2A}" dt="2022-10-19T06:05:34.500" v="335" actId="1076"/>
          <ac:picMkLst>
            <pc:docMk/>
            <pc:sldMk cId="4115667375" sldId="275"/>
            <ac:picMk id="6" creationId="{0FB1FCD9-567C-80B9-8B4C-812359BA9134}"/>
          </ac:picMkLst>
        </pc:picChg>
        <pc:picChg chg="del">
          <ac:chgData name="Pauline Smyth" userId="de5ce227-53e3-42c9-b7e0-2fb7785ba6f5" providerId="ADAL" clId="{2FAC23B9-9A16-44F0-84AE-0F18F00FEC2A}" dt="2022-10-19T05:36:03.201" v="206" actId="478"/>
          <ac:picMkLst>
            <pc:docMk/>
            <pc:sldMk cId="4115667375" sldId="275"/>
            <ac:picMk id="7" creationId="{4254E136-BAFA-1444-1843-49BAA7E2755B}"/>
          </ac:picMkLst>
        </pc:picChg>
        <pc:picChg chg="del">
          <ac:chgData name="Pauline Smyth" userId="de5ce227-53e3-42c9-b7e0-2fb7785ba6f5" providerId="ADAL" clId="{2FAC23B9-9A16-44F0-84AE-0F18F00FEC2A}" dt="2022-10-19T05:36:01.382" v="205" actId="478"/>
          <ac:picMkLst>
            <pc:docMk/>
            <pc:sldMk cId="4115667375" sldId="275"/>
            <ac:picMk id="10" creationId="{CA1FC2C7-66D9-3D69-AEE2-0969B940CE27}"/>
          </ac:picMkLst>
        </pc:picChg>
      </pc:sldChg>
      <pc:sldChg chg="addSp delSp modSp add mod ord">
        <pc:chgData name="Pauline Smyth" userId="de5ce227-53e3-42c9-b7e0-2fb7785ba6f5" providerId="ADAL" clId="{2FAC23B9-9A16-44F0-84AE-0F18F00FEC2A}" dt="2022-10-19T11:41:56.141" v="428" actId="20577"/>
        <pc:sldMkLst>
          <pc:docMk/>
          <pc:sldMk cId="3670430430" sldId="276"/>
        </pc:sldMkLst>
        <pc:spChg chg="mod">
          <ac:chgData name="Pauline Smyth" userId="de5ce227-53e3-42c9-b7e0-2fb7785ba6f5" providerId="ADAL" clId="{2FAC23B9-9A16-44F0-84AE-0F18F00FEC2A}" dt="2022-10-19T11:41:56.141" v="428" actId="20577"/>
          <ac:spMkLst>
            <pc:docMk/>
            <pc:sldMk cId="3670430430" sldId="276"/>
            <ac:spMk id="2" creationId="{88717E86-5181-EA1B-2A40-7C49DEC13EA9}"/>
          </ac:spMkLst>
        </pc:spChg>
        <pc:spChg chg="del">
          <ac:chgData name="Pauline Smyth" userId="de5ce227-53e3-42c9-b7e0-2fb7785ba6f5" providerId="ADAL" clId="{2FAC23B9-9A16-44F0-84AE-0F18F00FEC2A}" dt="2022-10-19T06:07:08.243" v="360" actId="22"/>
          <ac:spMkLst>
            <pc:docMk/>
            <pc:sldMk cId="3670430430" sldId="276"/>
            <ac:spMk id="4" creationId="{6C73AA0E-ED2C-738F-61C3-E975F46DBCD4}"/>
          </ac:spMkLst>
        </pc:spChg>
        <pc:spChg chg="add del mod">
          <ac:chgData name="Pauline Smyth" userId="de5ce227-53e3-42c9-b7e0-2fb7785ba6f5" providerId="ADAL" clId="{2FAC23B9-9A16-44F0-84AE-0F18F00FEC2A}" dt="2022-10-19T06:07:32.043" v="363" actId="22"/>
          <ac:spMkLst>
            <pc:docMk/>
            <pc:sldMk cId="3670430430" sldId="276"/>
            <ac:spMk id="9" creationId="{1183A1DB-AC56-F983-6A83-2F523993C2B0}"/>
          </ac:spMkLst>
        </pc:spChg>
        <pc:picChg chg="add mod">
          <ac:chgData name="Pauline Smyth" userId="de5ce227-53e3-42c9-b7e0-2fb7785ba6f5" providerId="ADAL" clId="{2FAC23B9-9A16-44F0-84AE-0F18F00FEC2A}" dt="2022-10-19T06:07:06.664" v="359" actId="1076"/>
          <ac:picMkLst>
            <pc:docMk/>
            <pc:sldMk cId="3670430430" sldId="276"/>
            <ac:picMk id="5" creationId="{96420137-A083-5C5D-233F-4D3BFB47B94B}"/>
          </ac:picMkLst>
        </pc:picChg>
        <pc:picChg chg="add del mod ord">
          <ac:chgData name="Pauline Smyth" userId="de5ce227-53e3-42c9-b7e0-2fb7785ba6f5" providerId="ADAL" clId="{2FAC23B9-9A16-44F0-84AE-0F18F00FEC2A}" dt="2022-10-19T06:07:17.345" v="362" actId="478"/>
          <ac:picMkLst>
            <pc:docMk/>
            <pc:sldMk cId="3670430430" sldId="276"/>
            <ac:picMk id="7" creationId="{6852D20B-AD5D-20B2-7C27-0F1C5531D3B5}"/>
          </ac:picMkLst>
        </pc:picChg>
        <pc:picChg chg="add mod ord">
          <ac:chgData name="Pauline Smyth" userId="de5ce227-53e3-42c9-b7e0-2fb7785ba6f5" providerId="ADAL" clId="{2FAC23B9-9A16-44F0-84AE-0F18F00FEC2A}" dt="2022-10-19T06:07:34.798" v="364" actId="1076"/>
          <ac:picMkLst>
            <pc:docMk/>
            <pc:sldMk cId="3670430430" sldId="276"/>
            <ac:picMk id="11" creationId="{2095925A-1272-540E-2B57-B42D63D23217}"/>
          </ac:picMkLst>
        </pc:picChg>
      </pc:sldChg>
      <pc:sldChg chg="addSp modSp add mod">
        <pc:chgData name="Pauline Smyth" userId="de5ce227-53e3-42c9-b7e0-2fb7785ba6f5" providerId="ADAL" clId="{2FAC23B9-9A16-44F0-84AE-0F18F00FEC2A}" dt="2022-10-19T22:08:48.018" v="1791" actId="20577"/>
        <pc:sldMkLst>
          <pc:docMk/>
          <pc:sldMk cId="1950728589" sldId="277"/>
        </pc:sldMkLst>
        <pc:spChg chg="mod">
          <ac:chgData name="Pauline Smyth" userId="de5ce227-53e3-42c9-b7e0-2fb7785ba6f5" providerId="ADAL" clId="{2FAC23B9-9A16-44F0-84AE-0F18F00FEC2A}" dt="2022-10-19T22:08:48.018" v="1791" actId="20577"/>
          <ac:spMkLst>
            <pc:docMk/>
            <pc:sldMk cId="1950728589" sldId="277"/>
            <ac:spMk id="2" creationId="{88717E86-5181-EA1B-2A40-7C49DEC13EA9}"/>
          </ac:spMkLst>
        </pc:spChg>
        <pc:picChg chg="add mod">
          <ac:chgData name="Pauline Smyth" userId="de5ce227-53e3-42c9-b7e0-2fb7785ba6f5" providerId="ADAL" clId="{2FAC23B9-9A16-44F0-84AE-0F18F00FEC2A}" dt="2022-10-19T05:36:36.591" v="222" actId="14100"/>
          <ac:picMkLst>
            <pc:docMk/>
            <pc:sldMk cId="1950728589" sldId="277"/>
            <ac:picMk id="5" creationId="{BF46BD8D-C579-AC0D-82D6-159F0B2ED323}"/>
          </ac:picMkLst>
        </pc:picChg>
      </pc:sldChg>
      <pc:sldChg chg="addSp delSp modSp add mod">
        <pc:chgData name="Pauline Smyth" userId="de5ce227-53e3-42c9-b7e0-2fb7785ba6f5" providerId="ADAL" clId="{2FAC23B9-9A16-44F0-84AE-0F18F00FEC2A}" dt="2022-10-19T22:15:59.246" v="1836" actId="20577"/>
        <pc:sldMkLst>
          <pc:docMk/>
          <pc:sldMk cId="840424680" sldId="278"/>
        </pc:sldMkLst>
        <pc:spChg chg="mod">
          <ac:chgData name="Pauline Smyth" userId="de5ce227-53e3-42c9-b7e0-2fb7785ba6f5" providerId="ADAL" clId="{2FAC23B9-9A16-44F0-84AE-0F18F00FEC2A}" dt="2022-10-19T22:15:59.246" v="1836" actId="20577"/>
          <ac:spMkLst>
            <pc:docMk/>
            <pc:sldMk cId="840424680" sldId="278"/>
            <ac:spMk id="2" creationId="{88717E86-5181-EA1B-2A40-7C49DEC13EA9}"/>
          </ac:spMkLst>
        </pc:spChg>
        <pc:picChg chg="del">
          <ac:chgData name="Pauline Smyth" userId="de5ce227-53e3-42c9-b7e0-2fb7785ba6f5" providerId="ADAL" clId="{2FAC23B9-9A16-44F0-84AE-0F18F00FEC2A}" dt="2022-10-19T05:37:05.058" v="224" actId="478"/>
          <ac:picMkLst>
            <pc:docMk/>
            <pc:sldMk cId="840424680" sldId="278"/>
            <ac:picMk id="5" creationId="{BF46BD8D-C579-AC0D-82D6-159F0B2ED323}"/>
          </ac:picMkLst>
        </pc:picChg>
        <pc:picChg chg="add mod">
          <ac:chgData name="Pauline Smyth" userId="de5ce227-53e3-42c9-b7e0-2fb7785ba6f5" providerId="ADAL" clId="{2FAC23B9-9A16-44F0-84AE-0F18F00FEC2A}" dt="2022-10-19T05:37:11.479" v="227" actId="14100"/>
          <ac:picMkLst>
            <pc:docMk/>
            <pc:sldMk cId="840424680" sldId="278"/>
            <ac:picMk id="6" creationId="{04C223E3-F2FC-59B9-8767-82DC52E6ECF8}"/>
          </ac:picMkLst>
        </pc:picChg>
      </pc:sldChg>
      <pc:sldChg chg="addSp delSp modSp add mod">
        <pc:chgData name="Pauline Smyth" userId="de5ce227-53e3-42c9-b7e0-2fb7785ba6f5" providerId="ADAL" clId="{2FAC23B9-9A16-44F0-84AE-0F18F00FEC2A}" dt="2022-10-19T22:16:09.454" v="1837"/>
        <pc:sldMkLst>
          <pc:docMk/>
          <pc:sldMk cId="3554515689" sldId="279"/>
        </pc:sldMkLst>
        <pc:spChg chg="mod">
          <ac:chgData name="Pauline Smyth" userId="de5ce227-53e3-42c9-b7e0-2fb7785ba6f5" providerId="ADAL" clId="{2FAC23B9-9A16-44F0-84AE-0F18F00FEC2A}" dt="2022-10-19T22:16:09.454" v="1837"/>
          <ac:spMkLst>
            <pc:docMk/>
            <pc:sldMk cId="3554515689" sldId="279"/>
            <ac:spMk id="2" creationId="{88717E86-5181-EA1B-2A40-7C49DEC13EA9}"/>
          </ac:spMkLst>
        </pc:spChg>
        <pc:picChg chg="add mod">
          <ac:chgData name="Pauline Smyth" userId="de5ce227-53e3-42c9-b7e0-2fb7785ba6f5" providerId="ADAL" clId="{2FAC23B9-9A16-44F0-84AE-0F18F00FEC2A}" dt="2022-10-19T05:38:03.477" v="232" actId="14100"/>
          <ac:picMkLst>
            <pc:docMk/>
            <pc:sldMk cId="3554515689" sldId="279"/>
            <ac:picMk id="5" creationId="{190BAD8E-EEF8-7726-57A8-02A069693404}"/>
          </ac:picMkLst>
        </pc:picChg>
        <pc:picChg chg="del">
          <ac:chgData name="Pauline Smyth" userId="de5ce227-53e3-42c9-b7e0-2fb7785ba6f5" providerId="ADAL" clId="{2FAC23B9-9A16-44F0-84AE-0F18F00FEC2A}" dt="2022-10-19T05:37:21.976" v="229" actId="478"/>
          <ac:picMkLst>
            <pc:docMk/>
            <pc:sldMk cId="3554515689" sldId="279"/>
            <ac:picMk id="6" creationId="{04C223E3-F2FC-59B9-8767-82DC52E6ECF8}"/>
          </ac:picMkLst>
        </pc:picChg>
      </pc:sldChg>
      <pc:sldChg chg="addSp delSp modSp add mod">
        <pc:chgData name="Pauline Smyth" userId="de5ce227-53e3-42c9-b7e0-2fb7785ba6f5" providerId="ADAL" clId="{2FAC23B9-9A16-44F0-84AE-0F18F00FEC2A}" dt="2022-10-19T22:16:15.102" v="1838"/>
        <pc:sldMkLst>
          <pc:docMk/>
          <pc:sldMk cId="2359309963" sldId="280"/>
        </pc:sldMkLst>
        <pc:spChg chg="mod">
          <ac:chgData name="Pauline Smyth" userId="de5ce227-53e3-42c9-b7e0-2fb7785ba6f5" providerId="ADAL" clId="{2FAC23B9-9A16-44F0-84AE-0F18F00FEC2A}" dt="2022-10-19T22:16:15.102" v="1838"/>
          <ac:spMkLst>
            <pc:docMk/>
            <pc:sldMk cId="2359309963" sldId="280"/>
            <ac:spMk id="2" creationId="{88717E86-5181-EA1B-2A40-7C49DEC13EA9}"/>
          </ac:spMkLst>
        </pc:spChg>
        <pc:picChg chg="del">
          <ac:chgData name="Pauline Smyth" userId="de5ce227-53e3-42c9-b7e0-2fb7785ba6f5" providerId="ADAL" clId="{2FAC23B9-9A16-44F0-84AE-0F18F00FEC2A}" dt="2022-10-19T05:38:47.104" v="234" actId="478"/>
          <ac:picMkLst>
            <pc:docMk/>
            <pc:sldMk cId="2359309963" sldId="280"/>
            <ac:picMk id="5" creationId="{190BAD8E-EEF8-7726-57A8-02A069693404}"/>
          </ac:picMkLst>
        </pc:picChg>
        <pc:picChg chg="add mod">
          <ac:chgData name="Pauline Smyth" userId="de5ce227-53e3-42c9-b7e0-2fb7785ba6f5" providerId="ADAL" clId="{2FAC23B9-9A16-44F0-84AE-0F18F00FEC2A}" dt="2022-10-19T05:38:51.006" v="236" actId="1076"/>
          <ac:picMkLst>
            <pc:docMk/>
            <pc:sldMk cId="2359309963" sldId="280"/>
            <ac:picMk id="6" creationId="{4F1CB965-1B5F-96A0-C008-A42B4A406FC7}"/>
          </ac:picMkLst>
        </pc:picChg>
        <pc:picChg chg="add mod">
          <ac:chgData name="Pauline Smyth" userId="de5ce227-53e3-42c9-b7e0-2fb7785ba6f5" providerId="ADAL" clId="{2FAC23B9-9A16-44F0-84AE-0F18F00FEC2A}" dt="2022-10-19T05:39:21.769" v="238" actId="1076"/>
          <ac:picMkLst>
            <pc:docMk/>
            <pc:sldMk cId="2359309963" sldId="280"/>
            <ac:picMk id="8" creationId="{C11749DF-7124-8E9C-50B6-0A8E050B3A9C}"/>
          </ac:picMkLst>
        </pc:picChg>
      </pc:sldChg>
      <pc:sldChg chg="addSp delSp modSp add mod">
        <pc:chgData name="Pauline Smyth" userId="de5ce227-53e3-42c9-b7e0-2fb7785ba6f5" providerId="ADAL" clId="{2FAC23B9-9A16-44F0-84AE-0F18F00FEC2A}" dt="2022-10-19T22:16:24.674" v="1839"/>
        <pc:sldMkLst>
          <pc:docMk/>
          <pc:sldMk cId="3895898792" sldId="281"/>
        </pc:sldMkLst>
        <pc:spChg chg="mod">
          <ac:chgData name="Pauline Smyth" userId="de5ce227-53e3-42c9-b7e0-2fb7785ba6f5" providerId="ADAL" clId="{2FAC23B9-9A16-44F0-84AE-0F18F00FEC2A}" dt="2022-10-19T22:16:24.674" v="1839"/>
          <ac:spMkLst>
            <pc:docMk/>
            <pc:sldMk cId="3895898792" sldId="281"/>
            <ac:spMk id="2" creationId="{88717E86-5181-EA1B-2A40-7C49DEC13EA9}"/>
          </ac:spMkLst>
        </pc:spChg>
        <pc:spChg chg="add del">
          <ac:chgData name="Pauline Smyth" userId="de5ce227-53e3-42c9-b7e0-2fb7785ba6f5" providerId="ADAL" clId="{2FAC23B9-9A16-44F0-84AE-0F18F00FEC2A}" dt="2022-10-19T05:41:24.380" v="247" actId="22"/>
          <ac:spMkLst>
            <pc:docMk/>
            <pc:sldMk cId="3895898792" sldId="281"/>
            <ac:spMk id="4" creationId="{6C73AA0E-ED2C-738F-61C3-E975F46DBCD4}"/>
          </ac:spMkLst>
        </pc:spChg>
        <pc:picChg chg="add mod">
          <ac:chgData name="Pauline Smyth" userId="de5ce227-53e3-42c9-b7e0-2fb7785ba6f5" providerId="ADAL" clId="{2FAC23B9-9A16-44F0-84AE-0F18F00FEC2A}" dt="2022-10-19T05:40:16.036" v="245" actId="14100"/>
          <ac:picMkLst>
            <pc:docMk/>
            <pc:sldMk cId="3895898792" sldId="281"/>
            <ac:picMk id="5" creationId="{85517DF1-3AFD-CD1C-DFD0-7AE0FD159A74}"/>
          </ac:picMkLst>
        </pc:picChg>
        <pc:picChg chg="del">
          <ac:chgData name="Pauline Smyth" userId="de5ce227-53e3-42c9-b7e0-2fb7785ba6f5" providerId="ADAL" clId="{2FAC23B9-9A16-44F0-84AE-0F18F00FEC2A}" dt="2022-10-19T05:39:30.176" v="240" actId="478"/>
          <ac:picMkLst>
            <pc:docMk/>
            <pc:sldMk cId="3895898792" sldId="281"/>
            <ac:picMk id="6" creationId="{4F1CB965-1B5F-96A0-C008-A42B4A406FC7}"/>
          </ac:picMkLst>
        </pc:picChg>
        <pc:picChg chg="del">
          <ac:chgData name="Pauline Smyth" userId="de5ce227-53e3-42c9-b7e0-2fb7785ba6f5" providerId="ADAL" clId="{2FAC23B9-9A16-44F0-84AE-0F18F00FEC2A}" dt="2022-10-19T05:39:31.931" v="241" actId="478"/>
          <ac:picMkLst>
            <pc:docMk/>
            <pc:sldMk cId="3895898792" sldId="281"/>
            <ac:picMk id="8" creationId="{C11749DF-7124-8E9C-50B6-0A8E050B3A9C}"/>
          </ac:picMkLst>
        </pc:picChg>
        <pc:picChg chg="add del mod ord">
          <ac:chgData name="Pauline Smyth" userId="de5ce227-53e3-42c9-b7e0-2fb7785ba6f5" providerId="ADAL" clId="{2FAC23B9-9A16-44F0-84AE-0F18F00FEC2A}" dt="2022-10-19T05:41:24.380" v="247" actId="22"/>
          <ac:picMkLst>
            <pc:docMk/>
            <pc:sldMk cId="3895898792" sldId="281"/>
            <ac:picMk id="9" creationId="{CB0CA15D-1357-43BA-A91A-F106F87D4F97}"/>
          </ac:picMkLst>
        </pc:picChg>
      </pc:sldChg>
      <pc:sldChg chg="addSp delSp modSp add mod">
        <pc:chgData name="Pauline Smyth" userId="de5ce227-53e3-42c9-b7e0-2fb7785ba6f5" providerId="ADAL" clId="{2FAC23B9-9A16-44F0-84AE-0F18F00FEC2A}" dt="2022-10-19T22:16:29.001" v="1840"/>
        <pc:sldMkLst>
          <pc:docMk/>
          <pc:sldMk cId="1305186249" sldId="282"/>
        </pc:sldMkLst>
        <pc:spChg chg="mod">
          <ac:chgData name="Pauline Smyth" userId="de5ce227-53e3-42c9-b7e0-2fb7785ba6f5" providerId="ADAL" clId="{2FAC23B9-9A16-44F0-84AE-0F18F00FEC2A}" dt="2022-10-19T22:16:29.001" v="1840"/>
          <ac:spMkLst>
            <pc:docMk/>
            <pc:sldMk cId="1305186249" sldId="282"/>
            <ac:spMk id="2" creationId="{88717E86-5181-EA1B-2A40-7C49DEC13EA9}"/>
          </ac:spMkLst>
        </pc:spChg>
        <pc:spChg chg="del">
          <ac:chgData name="Pauline Smyth" userId="de5ce227-53e3-42c9-b7e0-2fb7785ba6f5" providerId="ADAL" clId="{2FAC23B9-9A16-44F0-84AE-0F18F00FEC2A}" dt="2022-10-19T05:41:33.929" v="250" actId="22"/>
          <ac:spMkLst>
            <pc:docMk/>
            <pc:sldMk cId="1305186249" sldId="282"/>
            <ac:spMk id="4" creationId="{6C73AA0E-ED2C-738F-61C3-E975F46DBCD4}"/>
          </ac:spMkLst>
        </pc:spChg>
        <pc:picChg chg="add mod ord">
          <ac:chgData name="Pauline Smyth" userId="de5ce227-53e3-42c9-b7e0-2fb7785ba6f5" providerId="ADAL" clId="{2FAC23B9-9A16-44F0-84AE-0F18F00FEC2A}" dt="2022-10-19T05:41:37.287" v="251" actId="1076"/>
          <ac:picMkLst>
            <pc:docMk/>
            <pc:sldMk cId="1305186249" sldId="282"/>
            <ac:picMk id="5" creationId="{04BB9865-F362-3D6D-106F-356A06ABA5C4}"/>
          </ac:picMkLst>
        </pc:picChg>
      </pc:sldChg>
      <pc:sldChg chg="addSp delSp modSp add mod">
        <pc:chgData name="Pauline Smyth" userId="de5ce227-53e3-42c9-b7e0-2fb7785ba6f5" providerId="ADAL" clId="{2FAC23B9-9A16-44F0-84AE-0F18F00FEC2A}" dt="2022-10-19T22:16:38.375" v="1842"/>
        <pc:sldMkLst>
          <pc:docMk/>
          <pc:sldMk cId="3481565330" sldId="283"/>
        </pc:sldMkLst>
        <pc:spChg chg="mod">
          <ac:chgData name="Pauline Smyth" userId="de5ce227-53e3-42c9-b7e0-2fb7785ba6f5" providerId="ADAL" clId="{2FAC23B9-9A16-44F0-84AE-0F18F00FEC2A}" dt="2022-10-19T22:16:38.375" v="1842"/>
          <ac:spMkLst>
            <pc:docMk/>
            <pc:sldMk cId="3481565330" sldId="283"/>
            <ac:spMk id="2" creationId="{88717E86-5181-EA1B-2A40-7C49DEC13EA9}"/>
          </ac:spMkLst>
        </pc:spChg>
        <pc:spChg chg="del">
          <ac:chgData name="Pauline Smyth" userId="de5ce227-53e3-42c9-b7e0-2fb7785ba6f5" providerId="ADAL" clId="{2FAC23B9-9A16-44F0-84AE-0F18F00FEC2A}" dt="2022-10-19T05:42:47.874" v="256" actId="22"/>
          <ac:spMkLst>
            <pc:docMk/>
            <pc:sldMk cId="3481565330" sldId="283"/>
            <ac:spMk id="4" creationId="{6C73AA0E-ED2C-738F-61C3-E975F46DBCD4}"/>
          </ac:spMkLst>
        </pc:spChg>
        <pc:picChg chg="add mod ord">
          <ac:chgData name="Pauline Smyth" userId="de5ce227-53e3-42c9-b7e0-2fb7785ba6f5" providerId="ADAL" clId="{2FAC23B9-9A16-44F0-84AE-0F18F00FEC2A}" dt="2022-10-19T05:42:56.250" v="258" actId="14100"/>
          <ac:picMkLst>
            <pc:docMk/>
            <pc:sldMk cId="3481565330" sldId="283"/>
            <ac:picMk id="5" creationId="{9694DD0E-A95E-2064-3EFA-2E07010289A6}"/>
          </ac:picMkLst>
        </pc:picChg>
        <pc:picChg chg="add mod">
          <ac:chgData name="Pauline Smyth" userId="de5ce227-53e3-42c9-b7e0-2fb7785ba6f5" providerId="ADAL" clId="{2FAC23B9-9A16-44F0-84AE-0F18F00FEC2A}" dt="2022-10-19T05:43:25.128" v="261" actId="14100"/>
          <ac:picMkLst>
            <pc:docMk/>
            <pc:sldMk cId="3481565330" sldId="283"/>
            <ac:picMk id="7" creationId="{D00AB024-ABD8-5860-0B7E-2B02E007B18C}"/>
          </ac:picMkLst>
        </pc:picChg>
      </pc:sldChg>
      <pc:sldChg chg="addSp delSp modSp add mod">
        <pc:chgData name="Pauline Smyth" userId="de5ce227-53e3-42c9-b7e0-2fb7785ba6f5" providerId="ADAL" clId="{2FAC23B9-9A16-44F0-84AE-0F18F00FEC2A}" dt="2022-10-19T22:16:33.645" v="1841"/>
        <pc:sldMkLst>
          <pc:docMk/>
          <pc:sldMk cId="265174561" sldId="284"/>
        </pc:sldMkLst>
        <pc:spChg chg="mod">
          <ac:chgData name="Pauline Smyth" userId="de5ce227-53e3-42c9-b7e0-2fb7785ba6f5" providerId="ADAL" clId="{2FAC23B9-9A16-44F0-84AE-0F18F00FEC2A}" dt="2022-10-19T22:16:33.645" v="1841"/>
          <ac:spMkLst>
            <pc:docMk/>
            <pc:sldMk cId="265174561" sldId="284"/>
            <ac:spMk id="2" creationId="{88717E86-5181-EA1B-2A40-7C49DEC13EA9}"/>
          </ac:spMkLst>
        </pc:spChg>
        <pc:spChg chg="del">
          <ac:chgData name="Pauline Smyth" userId="de5ce227-53e3-42c9-b7e0-2fb7785ba6f5" providerId="ADAL" clId="{2FAC23B9-9A16-44F0-84AE-0F18F00FEC2A}" dt="2022-10-19T05:42:09.376" v="252" actId="22"/>
          <ac:spMkLst>
            <pc:docMk/>
            <pc:sldMk cId="265174561" sldId="284"/>
            <ac:spMk id="4" creationId="{6C73AA0E-ED2C-738F-61C3-E975F46DBCD4}"/>
          </ac:spMkLst>
        </pc:spChg>
        <pc:picChg chg="add mod ord">
          <ac:chgData name="Pauline Smyth" userId="de5ce227-53e3-42c9-b7e0-2fb7785ba6f5" providerId="ADAL" clId="{2FAC23B9-9A16-44F0-84AE-0F18F00FEC2A}" dt="2022-10-19T05:42:16.365" v="254" actId="14100"/>
          <ac:picMkLst>
            <pc:docMk/>
            <pc:sldMk cId="265174561" sldId="284"/>
            <ac:picMk id="5" creationId="{D85673EC-2DC7-7C67-A3BD-1BA165982CBD}"/>
          </ac:picMkLst>
        </pc:picChg>
      </pc:sldChg>
      <pc:sldChg chg="addSp delSp modSp add mod">
        <pc:chgData name="Pauline Smyth" userId="de5ce227-53e3-42c9-b7e0-2fb7785ba6f5" providerId="ADAL" clId="{2FAC23B9-9A16-44F0-84AE-0F18F00FEC2A}" dt="2022-10-19T22:16:42.387" v="1843"/>
        <pc:sldMkLst>
          <pc:docMk/>
          <pc:sldMk cId="1963228425" sldId="285"/>
        </pc:sldMkLst>
        <pc:spChg chg="mod">
          <ac:chgData name="Pauline Smyth" userId="de5ce227-53e3-42c9-b7e0-2fb7785ba6f5" providerId="ADAL" clId="{2FAC23B9-9A16-44F0-84AE-0F18F00FEC2A}" dt="2022-10-19T22:16:42.387" v="1843"/>
          <ac:spMkLst>
            <pc:docMk/>
            <pc:sldMk cId="1963228425" sldId="285"/>
            <ac:spMk id="2" creationId="{88717E86-5181-EA1B-2A40-7C49DEC13EA9}"/>
          </ac:spMkLst>
        </pc:spChg>
        <pc:spChg chg="del">
          <ac:chgData name="Pauline Smyth" userId="de5ce227-53e3-42c9-b7e0-2fb7785ba6f5" providerId="ADAL" clId="{2FAC23B9-9A16-44F0-84AE-0F18F00FEC2A}" dt="2022-10-19T05:45:48.963" v="267" actId="22"/>
          <ac:spMkLst>
            <pc:docMk/>
            <pc:sldMk cId="1963228425" sldId="285"/>
            <ac:spMk id="4" creationId="{6C73AA0E-ED2C-738F-61C3-E975F46DBCD4}"/>
          </ac:spMkLst>
        </pc:spChg>
        <pc:picChg chg="add mod">
          <ac:chgData name="Pauline Smyth" userId="de5ce227-53e3-42c9-b7e0-2fb7785ba6f5" providerId="ADAL" clId="{2FAC23B9-9A16-44F0-84AE-0F18F00FEC2A}" dt="2022-10-19T05:45:32.867" v="266" actId="14100"/>
          <ac:picMkLst>
            <pc:docMk/>
            <pc:sldMk cId="1963228425" sldId="285"/>
            <ac:picMk id="5" creationId="{BF67752F-08AA-99F7-20FA-6F684A15B192}"/>
          </ac:picMkLst>
        </pc:picChg>
        <pc:picChg chg="add mod ord">
          <ac:chgData name="Pauline Smyth" userId="de5ce227-53e3-42c9-b7e0-2fb7785ba6f5" providerId="ADAL" clId="{2FAC23B9-9A16-44F0-84AE-0F18F00FEC2A}" dt="2022-10-19T05:45:55.420" v="269" actId="14100"/>
          <ac:picMkLst>
            <pc:docMk/>
            <pc:sldMk cId="1963228425" sldId="285"/>
            <ac:picMk id="7" creationId="{F7FAC262-B3CE-23E1-3AB0-AC66E3C06212}"/>
          </ac:picMkLst>
        </pc:picChg>
      </pc:sldChg>
      <pc:sldChg chg="addSp delSp modSp add mod">
        <pc:chgData name="Pauline Smyth" userId="de5ce227-53e3-42c9-b7e0-2fb7785ba6f5" providerId="ADAL" clId="{2FAC23B9-9A16-44F0-84AE-0F18F00FEC2A}" dt="2022-10-19T05:48:45.528" v="273" actId="14100"/>
        <pc:sldMkLst>
          <pc:docMk/>
          <pc:sldMk cId="672898964" sldId="286"/>
        </pc:sldMkLst>
        <pc:spChg chg="del">
          <ac:chgData name="Pauline Smyth" userId="de5ce227-53e3-42c9-b7e0-2fb7785ba6f5" providerId="ADAL" clId="{2FAC23B9-9A16-44F0-84AE-0F18F00FEC2A}" dt="2022-10-19T05:48:33.985" v="270" actId="22"/>
          <ac:spMkLst>
            <pc:docMk/>
            <pc:sldMk cId="672898964" sldId="286"/>
            <ac:spMk id="4" creationId="{6C73AA0E-ED2C-738F-61C3-E975F46DBCD4}"/>
          </ac:spMkLst>
        </pc:spChg>
        <pc:picChg chg="add mod ord">
          <ac:chgData name="Pauline Smyth" userId="de5ce227-53e3-42c9-b7e0-2fb7785ba6f5" providerId="ADAL" clId="{2FAC23B9-9A16-44F0-84AE-0F18F00FEC2A}" dt="2022-10-19T05:48:45.528" v="273" actId="14100"/>
          <ac:picMkLst>
            <pc:docMk/>
            <pc:sldMk cId="672898964" sldId="286"/>
            <ac:picMk id="5" creationId="{778611E0-7D4B-4E37-268B-851692E6F096}"/>
          </ac:picMkLst>
        </pc:picChg>
      </pc:sldChg>
      <pc:sldChg chg="addSp delSp modSp add mod">
        <pc:chgData name="Pauline Smyth" userId="de5ce227-53e3-42c9-b7e0-2fb7785ba6f5" providerId="ADAL" clId="{2FAC23B9-9A16-44F0-84AE-0F18F00FEC2A}" dt="2022-10-19T05:50:01.141" v="282" actId="14100"/>
        <pc:sldMkLst>
          <pc:docMk/>
          <pc:sldMk cId="777879802" sldId="287"/>
        </pc:sldMkLst>
        <pc:spChg chg="del">
          <ac:chgData name="Pauline Smyth" userId="de5ce227-53e3-42c9-b7e0-2fb7785ba6f5" providerId="ADAL" clId="{2FAC23B9-9A16-44F0-84AE-0F18F00FEC2A}" dt="2022-10-19T05:49:04.858" v="274" actId="22"/>
          <ac:spMkLst>
            <pc:docMk/>
            <pc:sldMk cId="777879802" sldId="287"/>
            <ac:spMk id="4" creationId="{6C73AA0E-ED2C-738F-61C3-E975F46DBCD4}"/>
          </ac:spMkLst>
        </pc:spChg>
        <pc:picChg chg="add mod ord">
          <ac:chgData name="Pauline Smyth" userId="de5ce227-53e3-42c9-b7e0-2fb7785ba6f5" providerId="ADAL" clId="{2FAC23B9-9A16-44F0-84AE-0F18F00FEC2A}" dt="2022-10-19T05:49:56.188" v="281" actId="14100"/>
          <ac:picMkLst>
            <pc:docMk/>
            <pc:sldMk cId="777879802" sldId="287"/>
            <ac:picMk id="5" creationId="{0E972C93-55DA-8B63-70C7-0A5EA8A95A7F}"/>
          </ac:picMkLst>
        </pc:picChg>
        <pc:picChg chg="add mod">
          <ac:chgData name="Pauline Smyth" userId="de5ce227-53e3-42c9-b7e0-2fb7785ba6f5" providerId="ADAL" clId="{2FAC23B9-9A16-44F0-84AE-0F18F00FEC2A}" dt="2022-10-19T05:50:01.141" v="282" actId="14100"/>
          <ac:picMkLst>
            <pc:docMk/>
            <pc:sldMk cId="777879802" sldId="287"/>
            <ac:picMk id="7" creationId="{0270FFA8-5A96-F430-FB3B-067F9D7CC936}"/>
          </ac:picMkLst>
        </pc:picChg>
      </pc:sldChg>
      <pc:sldChg chg="addSp delSp modSp add mod replId">
        <pc:chgData name="Pauline Smyth" userId="de5ce227-53e3-42c9-b7e0-2fb7785ba6f5" providerId="ADAL" clId="{2FAC23B9-9A16-44F0-84AE-0F18F00FEC2A}" dt="2022-10-19T05:51:38.248" v="289" actId="14100"/>
        <pc:sldMkLst>
          <pc:docMk/>
          <pc:sldMk cId="135175606" sldId="288"/>
        </pc:sldMkLst>
        <pc:spChg chg="del">
          <ac:chgData name="Pauline Smyth" userId="de5ce227-53e3-42c9-b7e0-2fb7785ba6f5" providerId="ADAL" clId="{2FAC23B9-9A16-44F0-84AE-0F18F00FEC2A}" dt="2022-10-19T05:50:56.650" v="283" actId="22"/>
          <ac:spMkLst>
            <pc:docMk/>
            <pc:sldMk cId="135175606" sldId="288"/>
            <ac:spMk id="4" creationId="{6C73AA0E-ED2C-738F-61C3-E975F46DBCD4}"/>
          </ac:spMkLst>
        </pc:spChg>
        <pc:picChg chg="add mod ord">
          <ac:chgData name="Pauline Smyth" userId="de5ce227-53e3-42c9-b7e0-2fb7785ba6f5" providerId="ADAL" clId="{2FAC23B9-9A16-44F0-84AE-0F18F00FEC2A}" dt="2022-10-19T05:51:28.130" v="286" actId="14100"/>
          <ac:picMkLst>
            <pc:docMk/>
            <pc:sldMk cId="135175606" sldId="288"/>
            <ac:picMk id="5" creationId="{92CBEB5D-B6D9-9859-73AA-E1A313ACB320}"/>
          </ac:picMkLst>
        </pc:picChg>
        <pc:picChg chg="add mod">
          <ac:chgData name="Pauline Smyth" userId="de5ce227-53e3-42c9-b7e0-2fb7785ba6f5" providerId="ADAL" clId="{2FAC23B9-9A16-44F0-84AE-0F18F00FEC2A}" dt="2022-10-19T05:51:38.248" v="289" actId="14100"/>
          <ac:picMkLst>
            <pc:docMk/>
            <pc:sldMk cId="135175606" sldId="288"/>
            <ac:picMk id="7" creationId="{09386FDA-8A8D-ABC3-10C8-F560D8C7EA21}"/>
          </ac:picMkLst>
        </pc:picChg>
      </pc:sldChg>
      <pc:sldChg chg="addSp delSp modSp add mod">
        <pc:chgData name="Pauline Smyth" userId="de5ce227-53e3-42c9-b7e0-2fb7785ba6f5" providerId="ADAL" clId="{2FAC23B9-9A16-44F0-84AE-0F18F00FEC2A}" dt="2022-10-19T05:53:58.245" v="303" actId="14100"/>
        <pc:sldMkLst>
          <pc:docMk/>
          <pc:sldMk cId="2138707418" sldId="289"/>
        </pc:sldMkLst>
        <pc:picChg chg="add del mod">
          <ac:chgData name="Pauline Smyth" userId="de5ce227-53e3-42c9-b7e0-2fb7785ba6f5" providerId="ADAL" clId="{2FAC23B9-9A16-44F0-84AE-0F18F00FEC2A}" dt="2022-10-19T05:53:29.740" v="300" actId="478"/>
          <ac:picMkLst>
            <pc:docMk/>
            <pc:sldMk cId="2138707418" sldId="289"/>
            <ac:picMk id="5" creationId="{179EE8BF-3B74-646B-9960-D708A0BC77B6}"/>
          </ac:picMkLst>
        </pc:picChg>
        <pc:picChg chg="add mod">
          <ac:chgData name="Pauline Smyth" userId="de5ce227-53e3-42c9-b7e0-2fb7785ba6f5" providerId="ADAL" clId="{2FAC23B9-9A16-44F0-84AE-0F18F00FEC2A}" dt="2022-10-19T05:53:58.245" v="303" actId="14100"/>
          <ac:picMkLst>
            <pc:docMk/>
            <pc:sldMk cId="2138707418" sldId="289"/>
            <ac:picMk id="7" creationId="{72D28713-2144-EA40-FA29-787F2D88D992}"/>
          </ac:picMkLst>
        </pc:picChg>
      </pc:sldChg>
      <pc:sldChg chg="addSp delSp modSp add mod">
        <pc:chgData name="Pauline Smyth" userId="de5ce227-53e3-42c9-b7e0-2fb7785ba6f5" providerId="ADAL" clId="{2FAC23B9-9A16-44F0-84AE-0F18F00FEC2A}" dt="2022-10-19T05:52:43.953" v="295" actId="14100"/>
        <pc:sldMkLst>
          <pc:docMk/>
          <pc:sldMk cId="651133632" sldId="290"/>
        </pc:sldMkLst>
        <pc:spChg chg="del">
          <ac:chgData name="Pauline Smyth" userId="de5ce227-53e3-42c9-b7e0-2fb7785ba6f5" providerId="ADAL" clId="{2FAC23B9-9A16-44F0-84AE-0F18F00FEC2A}" dt="2022-10-19T05:52:06.373" v="290" actId="22"/>
          <ac:spMkLst>
            <pc:docMk/>
            <pc:sldMk cId="651133632" sldId="290"/>
            <ac:spMk id="4" creationId="{6C73AA0E-ED2C-738F-61C3-E975F46DBCD4}"/>
          </ac:spMkLst>
        </pc:spChg>
        <pc:picChg chg="add mod ord">
          <ac:chgData name="Pauline Smyth" userId="de5ce227-53e3-42c9-b7e0-2fb7785ba6f5" providerId="ADAL" clId="{2FAC23B9-9A16-44F0-84AE-0F18F00FEC2A}" dt="2022-10-19T05:52:11.692" v="292" actId="14100"/>
          <ac:picMkLst>
            <pc:docMk/>
            <pc:sldMk cId="651133632" sldId="290"/>
            <ac:picMk id="5" creationId="{85BF2108-114E-626F-DA8D-C2C4AFD73355}"/>
          </ac:picMkLst>
        </pc:picChg>
        <pc:picChg chg="add mod">
          <ac:chgData name="Pauline Smyth" userId="de5ce227-53e3-42c9-b7e0-2fb7785ba6f5" providerId="ADAL" clId="{2FAC23B9-9A16-44F0-84AE-0F18F00FEC2A}" dt="2022-10-19T05:52:43.953" v="295" actId="14100"/>
          <ac:picMkLst>
            <pc:docMk/>
            <pc:sldMk cId="651133632" sldId="290"/>
            <ac:picMk id="7" creationId="{A92C7908-ECCF-F614-A481-D39943AEFA17}"/>
          </ac:picMkLst>
        </pc:picChg>
      </pc:sldChg>
      <pc:sldChg chg="addSp modSp add mod">
        <pc:chgData name="Pauline Smyth" userId="de5ce227-53e3-42c9-b7e0-2fb7785ba6f5" providerId="ADAL" clId="{2FAC23B9-9A16-44F0-84AE-0F18F00FEC2A}" dt="2022-10-19T05:54:36.359" v="308" actId="14100"/>
        <pc:sldMkLst>
          <pc:docMk/>
          <pc:sldMk cId="3249765228" sldId="291"/>
        </pc:sldMkLst>
        <pc:picChg chg="add mod">
          <ac:chgData name="Pauline Smyth" userId="de5ce227-53e3-42c9-b7e0-2fb7785ba6f5" providerId="ADAL" clId="{2FAC23B9-9A16-44F0-84AE-0F18F00FEC2A}" dt="2022-10-19T05:54:36.359" v="308" actId="14100"/>
          <ac:picMkLst>
            <pc:docMk/>
            <pc:sldMk cId="3249765228" sldId="291"/>
            <ac:picMk id="5" creationId="{3B8F57CC-1F0B-B5A5-BA47-9766E2DA3514}"/>
          </ac:picMkLst>
        </pc:picChg>
      </pc:sldChg>
      <pc:sldChg chg="addSp modSp add mod">
        <pc:chgData name="Pauline Smyth" userId="de5ce227-53e3-42c9-b7e0-2fb7785ba6f5" providerId="ADAL" clId="{2FAC23B9-9A16-44F0-84AE-0F18F00FEC2A}" dt="2022-10-19T05:57:49.430" v="327" actId="14100"/>
        <pc:sldMkLst>
          <pc:docMk/>
          <pc:sldMk cId="2260211533" sldId="292"/>
        </pc:sldMkLst>
        <pc:picChg chg="add mod">
          <ac:chgData name="Pauline Smyth" userId="de5ce227-53e3-42c9-b7e0-2fb7785ba6f5" providerId="ADAL" clId="{2FAC23B9-9A16-44F0-84AE-0F18F00FEC2A}" dt="2022-10-19T05:57:20.190" v="324" actId="14100"/>
          <ac:picMkLst>
            <pc:docMk/>
            <pc:sldMk cId="2260211533" sldId="292"/>
            <ac:picMk id="5" creationId="{3B9E302C-3B17-70CD-6677-161C518DF0FA}"/>
          </ac:picMkLst>
        </pc:picChg>
        <pc:picChg chg="add mod">
          <ac:chgData name="Pauline Smyth" userId="de5ce227-53e3-42c9-b7e0-2fb7785ba6f5" providerId="ADAL" clId="{2FAC23B9-9A16-44F0-84AE-0F18F00FEC2A}" dt="2022-10-19T05:57:49.430" v="327" actId="14100"/>
          <ac:picMkLst>
            <pc:docMk/>
            <pc:sldMk cId="2260211533" sldId="292"/>
            <ac:picMk id="7" creationId="{A0352A5D-6456-9D3F-DF3A-9D290D2EB7B5}"/>
          </ac:picMkLst>
        </pc:picChg>
      </pc:sldChg>
      <pc:sldChg chg="addSp modSp add mod">
        <pc:chgData name="Pauline Smyth" userId="de5ce227-53e3-42c9-b7e0-2fb7785ba6f5" providerId="ADAL" clId="{2FAC23B9-9A16-44F0-84AE-0F18F00FEC2A}" dt="2022-10-19T05:56:30.345" v="318" actId="14100"/>
        <pc:sldMkLst>
          <pc:docMk/>
          <pc:sldMk cId="3712077282" sldId="293"/>
        </pc:sldMkLst>
        <pc:picChg chg="add mod">
          <ac:chgData name="Pauline Smyth" userId="de5ce227-53e3-42c9-b7e0-2fb7785ba6f5" providerId="ADAL" clId="{2FAC23B9-9A16-44F0-84AE-0F18F00FEC2A}" dt="2022-10-19T05:55:13.769" v="312" actId="14100"/>
          <ac:picMkLst>
            <pc:docMk/>
            <pc:sldMk cId="3712077282" sldId="293"/>
            <ac:picMk id="5" creationId="{F965E61F-D5F5-296C-3BEF-0AD27525C85D}"/>
          </ac:picMkLst>
        </pc:picChg>
        <pc:picChg chg="add mod">
          <ac:chgData name="Pauline Smyth" userId="de5ce227-53e3-42c9-b7e0-2fb7785ba6f5" providerId="ADAL" clId="{2FAC23B9-9A16-44F0-84AE-0F18F00FEC2A}" dt="2022-10-19T05:55:44.799" v="315" actId="14100"/>
          <ac:picMkLst>
            <pc:docMk/>
            <pc:sldMk cId="3712077282" sldId="293"/>
            <ac:picMk id="7" creationId="{02117D1D-6177-71C0-8BE1-5B605CD79E27}"/>
          </ac:picMkLst>
        </pc:picChg>
        <pc:picChg chg="add mod">
          <ac:chgData name="Pauline Smyth" userId="de5ce227-53e3-42c9-b7e0-2fb7785ba6f5" providerId="ADAL" clId="{2FAC23B9-9A16-44F0-84AE-0F18F00FEC2A}" dt="2022-10-19T05:56:30.345" v="318" actId="14100"/>
          <ac:picMkLst>
            <pc:docMk/>
            <pc:sldMk cId="3712077282" sldId="293"/>
            <ac:picMk id="9" creationId="{58303570-57A7-A2C2-EAE0-FA547EEFCBC6}"/>
          </ac:picMkLst>
        </pc:picChg>
      </pc:sldChg>
      <pc:sldChg chg="modSp add mod">
        <pc:chgData name="Pauline Smyth" userId="de5ce227-53e3-42c9-b7e0-2fb7785ba6f5" providerId="ADAL" clId="{2FAC23B9-9A16-44F0-84AE-0F18F00FEC2A}" dt="2022-10-19T22:06:55.722" v="1779" actId="2710"/>
        <pc:sldMkLst>
          <pc:docMk/>
          <pc:sldMk cId="99759340" sldId="294"/>
        </pc:sldMkLst>
        <pc:spChg chg="mod">
          <ac:chgData name="Pauline Smyth" userId="de5ce227-53e3-42c9-b7e0-2fb7785ba6f5" providerId="ADAL" clId="{2FAC23B9-9A16-44F0-84AE-0F18F00FEC2A}" dt="2022-10-19T21:54:43.930" v="937" actId="1076"/>
          <ac:spMkLst>
            <pc:docMk/>
            <pc:sldMk cId="99759340" sldId="294"/>
            <ac:spMk id="2" creationId="{88717E86-5181-EA1B-2A40-7C49DEC13EA9}"/>
          </ac:spMkLst>
        </pc:spChg>
        <pc:spChg chg="mod">
          <ac:chgData name="Pauline Smyth" userId="de5ce227-53e3-42c9-b7e0-2fb7785ba6f5" providerId="ADAL" clId="{2FAC23B9-9A16-44F0-84AE-0F18F00FEC2A}" dt="2022-10-19T22:06:55.722" v="1779" actId="2710"/>
          <ac:spMkLst>
            <pc:docMk/>
            <pc:sldMk cId="99759340" sldId="294"/>
            <ac:spMk id="4" creationId="{6C73AA0E-ED2C-738F-61C3-E975F46DBCD4}"/>
          </ac:spMkLst>
        </pc:spChg>
      </pc:sldChg>
      <pc:sldChg chg="addSp delSp modSp add del mod">
        <pc:chgData name="Pauline Smyth" userId="de5ce227-53e3-42c9-b7e0-2fb7785ba6f5" providerId="ADAL" clId="{2FAC23B9-9A16-44F0-84AE-0F18F00FEC2A}" dt="2022-10-19T18:47:58.279" v="444" actId="2696"/>
        <pc:sldMkLst>
          <pc:docMk/>
          <pc:sldMk cId="3185540208" sldId="294"/>
        </pc:sldMkLst>
        <pc:picChg chg="add del mod">
          <ac:chgData name="Pauline Smyth" userId="de5ce227-53e3-42c9-b7e0-2fb7785ba6f5" providerId="ADAL" clId="{2FAC23B9-9A16-44F0-84AE-0F18F00FEC2A}" dt="2022-10-19T05:59:39.248" v="331" actId="478"/>
          <ac:picMkLst>
            <pc:docMk/>
            <pc:sldMk cId="3185540208" sldId="294"/>
            <ac:picMk id="5" creationId="{4416670E-4CBE-0581-6C77-2103ACF2995E}"/>
          </ac:picMkLst>
        </pc:picChg>
      </pc:sldChg>
      <pc:sldChg chg="add del">
        <pc:chgData name="Pauline Smyth" userId="de5ce227-53e3-42c9-b7e0-2fb7785ba6f5" providerId="ADAL" clId="{2FAC23B9-9A16-44F0-84AE-0F18F00FEC2A}" dt="2022-10-19T22:17:36.669" v="1844" actId="47"/>
        <pc:sldMkLst>
          <pc:docMk/>
          <pc:sldMk cId="808537884" sldId="295"/>
        </pc:sldMkLst>
      </pc:sldChg>
      <pc:sldChg chg="add del">
        <pc:chgData name="Pauline Smyth" userId="de5ce227-53e3-42c9-b7e0-2fb7785ba6f5" providerId="ADAL" clId="{2FAC23B9-9A16-44F0-84AE-0F18F00FEC2A}" dt="2022-10-19T22:17:38.982" v="1845" actId="47"/>
        <pc:sldMkLst>
          <pc:docMk/>
          <pc:sldMk cId="498985047" sldId="296"/>
        </pc:sldMkLst>
      </pc:sldChg>
      <pc:sldChg chg="add del">
        <pc:chgData name="Pauline Smyth" userId="de5ce227-53e3-42c9-b7e0-2fb7785ba6f5" providerId="ADAL" clId="{2FAC23B9-9A16-44F0-84AE-0F18F00FEC2A}" dt="2022-10-19T18:44:24.489" v="429" actId="47"/>
        <pc:sldMkLst>
          <pc:docMk/>
          <pc:sldMk cId="271844717" sldId="297"/>
        </pc:sldMkLst>
      </pc:sldChg>
      <pc:sldChg chg="add del">
        <pc:chgData name="Pauline Smyth" userId="de5ce227-53e3-42c9-b7e0-2fb7785ba6f5" providerId="ADAL" clId="{2FAC23B9-9A16-44F0-84AE-0F18F00FEC2A}" dt="2022-10-19T18:44:26.164" v="430" actId="47"/>
        <pc:sldMkLst>
          <pc:docMk/>
          <pc:sldMk cId="3711587612" sldId="298"/>
        </pc:sldMkLst>
      </pc:sldChg>
      <pc:sldChg chg="add del">
        <pc:chgData name="Pauline Smyth" userId="de5ce227-53e3-42c9-b7e0-2fb7785ba6f5" providerId="ADAL" clId="{2FAC23B9-9A16-44F0-84AE-0F18F00FEC2A}" dt="2022-10-19T18:44:28.210" v="431" actId="47"/>
        <pc:sldMkLst>
          <pc:docMk/>
          <pc:sldMk cId="3530693621" sldId="299"/>
        </pc:sldMkLst>
      </pc:sldChg>
      <pc:sldChg chg="add">
        <pc:chgData name="Pauline Smyth" userId="de5ce227-53e3-42c9-b7e0-2fb7785ba6f5" providerId="ADAL" clId="{2FAC23B9-9A16-44F0-84AE-0F18F00FEC2A}" dt="2022-10-19T06:10:30.842" v="384" actId="2890"/>
        <pc:sldMkLst>
          <pc:docMk/>
          <pc:sldMk cId="86629614" sldId="300"/>
        </pc:sldMkLst>
      </pc:sldChg>
      <pc:sldChg chg="addSp delSp modSp add mod">
        <pc:chgData name="Pauline Smyth" userId="de5ce227-53e3-42c9-b7e0-2fb7785ba6f5" providerId="ADAL" clId="{2FAC23B9-9A16-44F0-84AE-0F18F00FEC2A}" dt="2022-10-19T06:13:33.814" v="406" actId="1076"/>
        <pc:sldMkLst>
          <pc:docMk/>
          <pc:sldMk cId="3425175675" sldId="301"/>
        </pc:sldMkLst>
        <pc:picChg chg="add del mod">
          <ac:chgData name="Pauline Smyth" userId="de5ce227-53e3-42c9-b7e0-2fb7785ba6f5" providerId="ADAL" clId="{2FAC23B9-9A16-44F0-84AE-0F18F00FEC2A}" dt="2022-10-19T06:13:16.317" v="404" actId="478"/>
          <ac:picMkLst>
            <pc:docMk/>
            <pc:sldMk cId="3425175675" sldId="301"/>
            <ac:picMk id="4" creationId="{78DBE6B0-CA09-8E0F-EAF0-523D23681712}"/>
          </ac:picMkLst>
        </pc:picChg>
        <pc:picChg chg="add mod">
          <ac:chgData name="Pauline Smyth" userId="de5ce227-53e3-42c9-b7e0-2fb7785ba6f5" providerId="ADAL" clId="{2FAC23B9-9A16-44F0-84AE-0F18F00FEC2A}" dt="2022-10-19T06:13:33.814" v="406" actId="1076"/>
          <ac:picMkLst>
            <pc:docMk/>
            <pc:sldMk cId="3425175675" sldId="301"/>
            <ac:picMk id="6" creationId="{69046C77-B05C-214F-1D52-3085FF307590}"/>
          </ac:picMkLst>
        </pc:picChg>
        <pc:picChg chg="del">
          <ac:chgData name="Pauline Smyth" userId="de5ce227-53e3-42c9-b7e0-2fb7785ba6f5" providerId="ADAL" clId="{2FAC23B9-9A16-44F0-84AE-0F18F00FEC2A}" dt="2022-10-19T06:11:37.181" v="400" actId="478"/>
          <ac:picMkLst>
            <pc:docMk/>
            <pc:sldMk cId="3425175675" sldId="301"/>
            <ac:picMk id="7" creationId="{008AE4E1-8E75-7EB1-FE4F-60DE3727FAB4}"/>
          </ac:picMkLst>
        </pc:picChg>
      </pc:sldChg>
      <pc:sldChg chg="addSp delSp modSp add mod">
        <pc:chgData name="Pauline Smyth" userId="de5ce227-53e3-42c9-b7e0-2fb7785ba6f5" providerId="ADAL" clId="{2FAC23B9-9A16-44F0-84AE-0F18F00FEC2A}" dt="2022-10-19T22:26:49.590" v="1925" actId="20577"/>
        <pc:sldMkLst>
          <pc:docMk/>
          <pc:sldMk cId="2698004987" sldId="302"/>
        </pc:sldMkLst>
        <pc:spChg chg="add mod">
          <ac:chgData name="Pauline Smyth" userId="de5ce227-53e3-42c9-b7e0-2fb7785ba6f5" providerId="ADAL" clId="{2FAC23B9-9A16-44F0-84AE-0F18F00FEC2A}" dt="2022-10-19T22:26:49.590" v="1925" actId="20577"/>
          <ac:spMkLst>
            <pc:docMk/>
            <pc:sldMk cId="2698004987" sldId="302"/>
            <ac:spMk id="5" creationId="{F597F95C-C210-CAEE-B29C-928BAEF4F37E}"/>
          </ac:spMkLst>
        </pc:spChg>
        <pc:picChg chg="add mod">
          <ac:chgData name="Pauline Smyth" userId="de5ce227-53e3-42c9-b7e0-2fb7785ba6f5" providerId="ADAL" clId="{2FAC23B9-9A16-44F0-84AE-0F18F00FEC2A}" dt="2022-10-19T06:14:06.614" v="411" actId="1076"/>
          <ac:picMkLst>
            <pc:docMk/>
            <pc:sldMk cId="2698004987" sldId="302"/>
            <ac:picMk id="4" creationId="{F4DE04EA-739F-7A60-4E9B-37B5573FC1E5}"/>
          </ac:picMkLst>
        </pc:picChg>
        <pc:picChg chg="del">
          <ac:chgData name="Pauline Smyth" userId="de5ce227-53e3-42c9-b7e0-2fb7785ba6f5" providerId="ADAL" clId="{2FAC23B9-9A16-44F0-84AE-0F18F00FEC2A}" dt="2022-10-19T06:13:40.293" v="408" actId="478"/>
          <ac:picMkLst>
            <pc:docMk/>
            <pc:sldMk cId="2698004987" sldId="302"/>
            <ac:picMk id="6" creationId="{69046C77-B05C-214F-1D52-3085FF307590}"/>
          </ac:picMkLst>
        </pc:picChg>
      </pc:sldChg>
      <pc:sldChg chg="addSp delSp modSp add mod">
        <pc:chgData name="Pauline Smyth" userId="de5ce227-53e3-42c9-b7e0-2fb7785ba6f5" providerId="ADAL" clId="{2FAC23B9-9A16-44F0-84AE-0F18F00FEC2A}" dt="2022-10-19T11:40:47.010" v="416" actId="1076"/>
        <pc:sldMkLst>
          <pc:docMk/>
          <pc:sldMk cId="1776805940" sldId="303"/>
        </pc:sldMkLst>
        <pc:picChg chg="del">
          <ac:chgData name="Pauline Smyth" userId="de5ce227-53e3-42c9-b7e0-2fb7785ba6f5" providerId="ADAL" clId="{2FAC23B9-9A16-44F0-84AE-0F18F00FEC2A}" dt="2022-10-19T11:39:32.039" v="413" actId="478"/>
          <ac:picMkLst>
            <pc:docMk/>
            <pc:sldMk cId="1776805940" sldId="303"/>
            <ac:picMk id="4" creationId="{F4DE04EA-739F-7A60-4E9B-37B5573FC1E5}"/>
          </ac:picMkLst>
        </pc:picChg>
        <pc:picChg chg="add mod">
          <ac:chgData name="Pauline Smyth" userId="de5ce227-53e3-42c9-b7e0-2fb7785ba6f5" providerId="ADAL" clId="{2FAC23B9-9A16-44F0-84AE-0F18F00FEC2A}" dt="2022-10-19T11:40:47.010" v="416" actId="1076"/>
          <ac:picMkLst>
            <pc:docMk/>
            <pc:sldMk cId="1776805940" sldId="303"/>
            <ac:picMk id="5" creationId="{8A1B7576-F470-E2D3-BF5F-4850C680EEB6}"/>
          </ac:picMkLst>
        </pc:picChg>
      </pc:sldChg>
      <pc:sldChg chg="modSp new mod ord">
        <pc:chgData name="Pauline Smyth" userId="de5ce227-53e3-42c9-b7e0-2fb7785ba6f5" providerId="ADAL" clId="{2FAC23B9-9A16-44F0-84AE-0F18F00FEC2A}" dt="2022-10-19T21:50:52.935" v="926" actId="20577"/>
        <pc:sldMkLst>
          <pc:docMk/>
          <pc:sldMk cId="1483160700" sldId="304"/>
        </pc:sldMkLst>
        <pc:spChg chg="mod">
          <ac:chgData name="Pauline Smyth" userId="de5ce227-53e3-42c9-b7e0-2fb7785ba6f5" providerId="ADAL" clId="{2FAC23B9-9A16-44F0-84AE-0F18F00FEC2A}" dt="2022-10-19T21:47:21.615" v="494" actId="20577"/>
          <ac:spMkLst>
            <pc:docMk/>
            <pc:sldMk cId="1483160700" sldId="304"/>
            <ac:spMk id="2" creationId="{CE5DD51E-A0D9-7306-F2AF-9ADAF8327D83}"/>
          </ac:spMkLst>
        </pc:spChg>
        <pc:spChg chg="mod">
          <ac:chgData name="Pauline Smyth" userId="de5ce227-53e3-42c9-b7e0-2fb7785ba6f5" providerId="ADAL" clId="{2FAC23B9-9A16-44F0-84AE-0F18F00FEC2A}" dt="2022-10-19T21:50:52.935" v="926" actId="20577"/>
          <ac:spMkLst>
            <pc:docMk/>
            <pc:sldMk cId="1483160700" sldId="304"/>
            <ac:spMk id="3" creationId="{A9683AC8-0846-5500-D895-050E1410A9A5}"/>
          </ac:spMkLst>
        </pc:spChg>
      </pc:sldChg>
      <pc:sldChg chg="modSp add mod">
        <pc:chgData name="Pauline Smyth" userId="de5ce227-53e3-42c9-b7e0-2fb7785ba6f5" providerId="ADAL" clId="{2FAC23B9-9A16-44F0-84AE-0F18F00FEC2A}" dt="2022-10-19T22:07:13.024" v="1782" actId="2710"/>
        <pc:sldMkLst>
          <pc:docMk/>
          <pc:sldMk cId="4198831531" sldId="305"/>
        </pc:sldMkLst>
        <pc:spChg chg="mod">
          <ac:chgData name="Pauline Smyth" userId="de5ce227-53e3-42c9-b7e0-2fb7785ba6f5" providerId="ADAL" clId="{2FAC23B9-9A16-44F0-84AE-0F18F00FEC2A}" dt="2022-10-19T22:07:13.024" v="1782" actId="2710"/>
          <ac:spMkLst>
            <pc:docMk/>
            <pc:sldMk cId="4198831531" sldId="305"/>
            <ac:spMk id="4" creationId="{6C73AA0E-ED2C-738F-61C3-E975F46DBCD4}"/>
          </ac:spMkLst>
        </pc:spChg>
      </pc:sldChg>
      <pc:sldChg chg="addSp delSp modSp add mod">
        <pc:chgData name="Pauline Smyth" userId="de5ce227-53e3-42c9-b7e0-2fb7785ba6f5" providerId="ADAL" clId="{2FAC23B9-9A16-44F0-84AE-0F18F00FEC2A}" dt="2022-10-19T22:11:04.680" v="1812" actId="1076"/>
        <pc:sldMkLst>
          <pc:docMk/>
          <pc:sldMk cId="3293320506" sldId="306"/>
        </pc:sldMkLst>
        <pc:spChg chg="mod">
          <ac:chgData name="Pauline Smyth" userId="de5ce227-53e3-42c9-b7e0-2fb7785ba6f5" providerId="ADAL" clId="{2FAC23B9-9A16-44F0-84AE-0F18F00FEC2A}" dt="2022-10-19T22:10:20.017" v="1806" actId="1076"/>
          <ac:spMkLst>
            <pc:docMk/>
            <pc:sldMk cId="3293320506" sldId="306"/>
            <ac:spMk id="2" creationId="{88717E86-5181-EA1B-2A40-7C49DEC13EA9}"/>
          </ac:spMkLst>
        </pc:spChg>
        <pc:spChg chg="del mod">
          <ac:chgData name="Pauline Smyth" userId="de5ce227-53e3-42c9-b7e0-2fb7785ba6f5" providerId="ADAL" clId="{2FAC23B9-9A16-44F0-84AE-0F18F00FEC2A}" dt="2022-10-19T22:10:08.290" v="1804" actId="22"/>
          <ac:spMkLst>
            <pc:docMk/>
            <pc:sldMk cId="3293320506" sldId="306"/>
            <ac:spMk id="4" creationId="{6C73AA0E-ED2C-738F-61C3-E975F46DBCD4}"/>
          </ac:spMkLst>
        </pc:spChg>
        <pc:spChg chg="add mod">
          <ac:chgData name="Pauline Smyth" userId="de5ce227-53e3-42c9-b7e0-2fb7785ba6f5" providerId="ADAL" clId="{2FAC23B9-9A16-44F0-84AE-0F18F00FEC2A}" dt="2022-10-19T22:10:35.238" v="1809" actId="478"/>
          <ac:spMkLst>
            <pc:docMk/>
            <pc:sldMk cId="3293320506" sldId="306"/>
            <ac:spMk id="7" creationId="{3716CDE2-BAA4-0EA4-A9C7-2A2345A83FDC}"/>
          </ac:spMkLst>
        </pc:spChg>
        <pc:picChg chg="add del mod ord">
          <ac:chgData name="Pauline Smyth" userId="de5ce227-53e3-42c9-b7e0-2fb7785ba6f5" providerId="ADAL" clId="{2FAC23B9-9A16-44F0-84AE-0F18F00FEC2A}" dt="2022-10-19T22:10:35.238" v="1809" actId="478"/>
          <ac:picMkLst>
            <pc:docMk/>
            <pc:sldMk cId="3293320506" sldId="306"/>
            <ac:picMk id="5" creationId="{110628E2-35FD-A2CA-6295-1338BC379BFE}"/>
          </ac:picMkLst>
        </pc:picChg>
        <pc:picChg chg="add mod">
          <ac:chgData name="Pauline Smyth" userId="de5ce227-53e3-42c9-b7e0-2fb7785ba6f5" providerId="ADAL" clId="{2FAC23B9-9A16-44F0-84AE-0F18F00FEC2A}" dt="2022-10-19T22:11:04.680" v="1812" actId="1076"/>
          <ac:picMkLst>
            <pc:docMk/>
            <pc:sldMk cId="3293320506" sldId="306"/>
            <ac:picMk id="9" creationId="{1A556CCC-776F-8E03-4E5D-73BB941552F8}"/>
          </ac:picMkLst>
        </pc:picChg>
      </pc:sldChg>
      <pc:sldChg chg="addSp delSp modSp add mod">
        <pc:chgData name="Pauline Smyth" userId="de5ce227-53e3-42c9-b7e0-2fb7785ba6f5" providerId="ADAL" clId="{2FAC23B9-9A16-44F0-84AE-0F18F00FEC2A}" dt="2022-10-19T22:12:05.527" v="1818" actId="1076"/>
        <pc:sldMkLst>
          <pc:docMk/>
          <pc:sldMk cId="366249907" sldId="307"/>
        </pc:sldMkLst>
        <pc:spChg chg="del">
          <ac:chgData name="Pauline Smyth" userId="de5ce227-53e3-42c9-b7e0-2fb7785ba6f5" providerId="ADAL" clId="{2FAC23B9-9A16-44F0-84AE-0F18F00FEC2A}" dt="2022-10-19T22:12:01.212" v="1817" actId="22"/>
          <ac:spMkLst>
            <pc:docMk/>
            <pc:sldMk cId="366249907" sldId="307"/>
            <ac:spMk id="7" creationId="{3716CDE2-BAA4-0EA4-A9C7-2A2345A83FDC}"/>
          </ac:spMkLst>
        </pc:spChg>
        <pc:picChg chg="add mod">
          <ac:chgData name="Pauline Smyth" userId="de5ce227-53e3-42c9-b7e0-2fb7785ba6f5" providerId="ADAL" clId="{2FAC23B9-9A16-44F0-84AE-0F18F00FEC2A}" dt="2022-10-19T22:11:47.443" v="1816" actId="1076"/>
          <ac:picMkLst>
            <pc:docMk/>
            <pc:sldMk cId="366249907" sldId="307"/>
            <ac:picMk id="4" creationId="{B1119CF1-3189-5F03-D871-7CAB08C982CD}"/>
          </ac:picMkLst>
        </pc:picChg>
        <pc:picChg chg="add mod ord">
          <ac:chgData name="Pauline Smyth" userId="de5ce227-53e3-42c9-b7e0-2fb7785ba6f5" providerId="ADAL" clId="{2FAC23B9-9A16-44F0-84AE-0F18F00FEC2A}" dt="2022-10-19T22:12:05.527" v="1818" actId="1076"/>
          <ac:picMkLst>
            <pc:docMk/>
            <pc:sldMk cId="366249907" sldId="307"/>
            <ac:picMk id="6" creationId="{80A21881-6DC7-E529-6EF9-A6CF5E16969B}"/>
          </ac:picMkLst>
        </pc:picChg>
        <pc:picChg chg="del">
          <ac:chgData name="Pauline Smyth" userId="de5ce227-53e3-42c9-b7e0-2fb7785ba6f5" providerId="ADAL" clId="{2FAC23B9-9A16-44F0-84AE-0F18F00FEC2A}" dt="2022-10-19T22:11:12.888" v="1814" actId="478"/>
          <ac:picMkLst>
            <pc:docMk/>
            <pc:sldMk cId="366249907" sldId="307"/>
            <ac:picMk id="9" creationId="{1A556CCC-776F-8E03-4E5D-73BB941552F8}"/>
          </ac:picMkLst>
        </pc:picChg>
      </pc:sldChg>
      <pc:sldChg chg="addSp delSp modSp add mod">
        <pc:chgData name="Pauline Smyth" userId="de5ce227-53e3-42c9-b7e0-2fb7785ba6f5" providerId="ADAL" clId="{2FAC23B9-9A16-44F0-84AE-0F18F00FEC2A}" dt="2022-10-19T22:12:56.548" v="1823" actId="1076"/>
        <pc:sldMkLst>
          <pc:docMk/>
          <pc:sldMk cId="792027127" sldId="308"/>
        </pc:sldMkLst>
        <pc:spChg chg="add mod">
          <ac:chgData name="Pauline Smyth" userId="de5ce227-53e3-42c9-b7e0-2fb7785ba6f5" providerId="ADAL" clId="{2FAC23B9-9A16-44F0-84AE-0F18F00FEC2A}" dt="2022-10-19T22:12:49.269" v="1820" actId="478"/>
          <ac:spMkLst>
            <pc:docMk/>
            <pc:sldMk cId="792027127" sldId="308"/>
            <ac:spMk id="5" creationId="{2AAB92D5-28E3-609B-F3A3-7148B434C0F1}"/>
          </ac:spMkLst>
        </pc:spChg>
        <pc:picChg chg="del">
          <ac:chgData name="Pauline Smyth" userId="de5ce227-53e3-42c9-b7e0-2fb7785ba6f5" providerId="ADAL" clId="{2FAC23B9-9A16-44F0-84AE-0F18F00FEC2A}" dt="2022-10-19T22:12:51.019" v="1821" actId="478"/>
          <ac:picMkLst>
            <pc:docMk/>
            <pc:sldMk cId="792027127" sldId="308"/>
            <ac:picMk id="4" creationId="{B1119CF1-3189-5F03-D871-7CAB08C982CD}"/>
          </ac:picMkLst>
        </pc:picChg>
        <pc:picChg chg="del">
          <ac:chgData name="Pauline Smyth" userId="de5ce227-53e3-42c9-b7e0-2fb7785ba6f5" providerId="ADAL" clId="{2FAC23B9-9A16-44F0-84AE-0F18F00FEC2A}" dt="2022-10-19T22:12:49.269" v="1820" actId="478"/>
          <ac:picMkLst>
            <pc:docMk/>
            <pc:sldMk cId="792027127" sldId="308"/>
            <ac:picMk id="6" creationId="{80A21881-6DC7-E529-6EF9-A6CF5E16969B}"/>
          </ac:picMkLst>
        </pc:picChg>
        <pc:picChg chg="add mod">
          <ac:chgData name="Pauline Smyth" userId="de5ce227-53e3-42c9-b7e0-2fb7785ba6f5" providerId="ADAL" clId="{2FAC23B9-9A16-44F0-84AE-0F18F00FEC2A}" dt="2022-10-19T22:12:56.548" v="1823" actId="1076"/>
          <ac:picMkLst>
            <pc:docMk/>
            <pc:sldMk cId="792027127" sldId="308"/>
            <ac:picMk id="8" creationId="{D3A687EE-1A60-924B-63F6-9D49CB86F283}"/>
          </ac:picMkLst>
        </pc:picChg>
      </pc:sldChg>
      <pc:sldChg chg="addSp delSp modSp add mod">
        <pc:chgData name="Pauline Smyth" userId="de5ce227-53e3-42c9-b7e0-2fb7785ba6f5" providerId="ADAL" clId="{2FAC23B9-9A16-44F0-84AE-0F18F00FEC2A}" dt="2022-10-19T22:13:38.248" v="1827" actId="1076"/>
        <pc:sldMkLst>
          <pc:docMk/>
          <pc:sldMk cId="306829690" sldId="309"/>
        </pc:sldMkLst>
        <pc:spChg chg="del">
          <ac:chgData name="Pauline Smyth" userId="de5ce227-53e3-42c9-b7e0-2fb7785ba6f5" providerId="ADAL" clId="{2FAC23B9-9A16-44F0-84AE-0F18F00FEC2A}" dt="2022-10-19T22:13:34.481" v="1826" actId="22"/>
          <ac:spMkLst>
            <pc:docMk/>
            <pc:sldMk cId="306829690" sldId="309"/>
            <ac:spMk id="5" creationId="{2AAB92D5-28E3-609B-F3A3-7148B434C0F1}"/>
          </ac:spMkLst>
        </pc:spChg>
        <pc:picChg chg="add mod ord">
          <ac:chgData name="Pauline Smyth" userId="de5ce227-53e3-42c9-b7e0-2fb7785ba6f5" providerId="ADAL" clId="{2FAC23B9-9A16-44F0-84AE-0F18F00FEC2A}" dt="2022-10-19T22:13:38.248" v="1827" actId="1076"/>
          <ac:picMkLst>
            <pc:docMk/>
            <pc:sldMk cId="306829690" sldId="309"/>
            <ac:picMk id="4" creationId="{C2A5693D-524E-641E-6C48-7EE067DB18A5}"/>
          </ac:picMkLst>
        </pc:picChg>
        <pc:picChg chg="del">
          <ac:chgData name="Pauline Smyth" userId="de5ce227-53e3-42c9-b7e0-2fb7785ba6f5" providerId="ADAL" clId="{2FAC23B9-9A16-44F0-84AE-0F18F00FEC2A}" dt="2022-10-19T22:13:06.542" v="1825" actId="478"/>
          <ac:picMkLst>
            <pc:docMk/>
            <pc:sldMk cId="306829690" sldId="309"/>
            <ac:picMk id="8" creationId="{D3A687EE-1A60-924B-63F6-9D49CB86F283}"/>
          </ac:picMkLst>
        </pc:picChg>
      </pc:sldChg>
      <pc:sldChg chg="addSp delSp modSp add mod">
        <pc:chgData name="Pauline Smyth" userId="de5ce227-53e3-42c9-b7e0-2fb7785ba6f5" providerId="ADAL" clId="{2FAC23B9-9A16-44F0-84AE-0F18F00FEC2A}" dt="2022-10-20T00:51:30.079" v="2005" actId="6549"/>
        <pc:sldMkLst>
          <pc:docMk/>
          <pc:sldMk cId="736944904" sldId="310"/>
        </pc:sldMkLst>
        <pc:spChg chg="add del mod">
          <ac:chgData name="Pauline Smyth" userId="de5ce227-53e3-42c9-b7e0-2fb7785ba6f5" providerId="ADAL" clId="{2FAC23B9-9A16-44F0-84AE-0F18F00FEC2A}" dt="2022-10-20T00:51:30.079" v="2005" actId="6549"/>
          <ac:spMkLst>
            <pc:docMk/>
            <pc:sldMk cId="736944904" sldId="310"/>
            <ac:spMk id="5" creationId="{F597F95C-C210-CAEE-B29C-928BAEF4F37E}"/>
          </ac:spMkLst>
        </pc:spChg>
        <pc:picChg chg="del">
          <ac:chgData name="Pauline Smyth" userId="de5ce227-53e3-42c9-b7e0-2fb7785ba6f5" providerId="ADAL" clId="{2FAC23B9-9A16-44F0-84AE-0F18F00FEC2A}" dt="2022-10-20T00:22:48.578" v="1927" actId="478"/>
          <ac:picMkLst>
            <pc:docMk/>
            <pc:sldMk cId="736944904" sldId="310"/>
            <ac:picMk id="4" creationId="{F4DE04EA-739F-7A60-4E9B-37B5573FC1E5}"/>
          </ac:picMkLst>
        </pc:picChg>
        <pc:picChg chg="add del mod">
          <ac:chgData name="Pauline Smyth" userId="de5ce227-53e3-42c9-b7e0-2fb7785ba6f5" providerId="ADAL" clId="{2FAC23B9-9A16-44F0-84AE-0F18F00FEC2A}" dt="2022-10-20T00:33:07.996" v="1993" actId="478"/>
          <ac:picMkLst>
            <pc:docMk/>
            <pc:sldMk cId="736944904" sldId="310"/>
            <ac:picMk id="6" creationId="{94759CAF-557C-B908-61E0-B4D528239876}"/>
          </ac:picMkLst>
        </pc:picChg>
        <pc:picChg chg="add del">
          <ac:chgData name="Pauline Smyth" userId="de5ce227-53e3-42c9-b7e0-2fb7785ba6f5" providerId="ADAL" clId="{2FAC23B9-9A16-44F0-84AE-0F18F00FEC2A}" dt="2022-10-20T00:50:27.587" v="2003" actId="22"/>
          <ac:picMkLst>
            <pc:docMk/>
            <pc:sldMk cId="736944904" sldId="310"/>
            <ac:picMk id="8" creationId="{9850645B-079F-1D69-91CE-338A72CAADED}"/>
          </ac:picMkLst>
        </pc:picChg>
      </pc:sldChg>
      <pc:sldChg chg="addSp delSp modSp add mod">
        <pc:chgData name="Pauline Smyth" userId="de5ce227-53e3-42c9-b7e0-2fb7785ba6f5" providerId="ADAL" clId="{2FAC23B9-9A16-44F0-84AE-0F18F00FEC2A}" dt="2022-10-20T00:31:30.544" v="1984" actId="20577"/>
        <pc:sldMkLst>
          <pc:docMk/>
          <pc:sldMk cId="3794087569" sldId="311"/>
        </pc:sldMkLst>
        <pc:spChg chg="mod">
          <ac:chgData name="Pauline Smyth" userId="de5ce227-53e3-42c9-b7e0-2fb7785ba6f5" providerId="ADAL" clId="{2FAC23B9-9A16-44F0-84AE-0F18F00FEC2A}" dt="2022-10-20T00:31:30.544" v="1984" actId="20577"/>
          <ac:spMkLst>
            <pc:docMk/>
            <pc:sldMk cId="3794087569" sldId="311"/>
            <ac:spMk id="2" creationId="{88717E86-5181-EA1B-2A40-7C49DEC13EA9}"/>
          </ac:spMkLst>
        </pc:spChg>
        <pc:spChg chg="del">
          <ac:chgData name="Pauline Smyth" userId="de5ce227-53e3-42c9-b7e0-2fb7785ba6f5" providerId="ADAL" clId="{2FAC23B9-9A16-44F0-84AE-0F18F00FEC2A}" dt="2022-10-20T00:30:20.413" v="1965" actId="478"/>
          <ac:spMkLst>
            <pc:docMk/>
            <pc:sldMk cId="3794087569" sldId="311"/>
            <ac:spMk id="5" creationId="{F597F95C-C210-CAEE-B29C-928BAEF4F37E}"/>
          </ac:spMkLst>
        </pc:spChg>
        <pc:picChg chg="add mod">
          <ac:chgData name="Pauline Smyth" userId="de5ce227-53e3-42c9-b7e0-2fb7785ba6f5" providerId="ADAL" clId="{2FAC23B9-9A16-44F0-84AE-0F18F00FEC2A}" dt="2022-10-20T00:31:13.934" v="1971" actId="1076"/>
          <ac:picMkLst>
            <pc:docMk/>
            <pc:sldMk cId="3794087569" sldId="311"/>
            <ac:picMk id="4" creationId="{E72FCA98-6DCB-DDD9-A229-6C4D8FE358F7}"/>
          </ac:picMkLst>
        </pc:picChg>
        <pc:picChg chg="mod">
          <ac:chgData name="Pauline Smyth" userId="de5ce227-53e3-42c9-b7e0-2fb7785ba6f5" providerId="ADAL" clId="{2FAC23B9-9A16-44F0-84AE-0F18F00FEC2A}" dt="2022-10-20T00:31:10.181" v="1970" actId="1076"/>
          <ac:picMkLst>
            <pc:docMk/>
            <pc:sldMk cId="3794087569" sldId="311"/>
            <ac:picMk id="6" creationId="{94759CAF-557C-B908-61E0-B4D528239876}"/>
          </ac:picMkLst>
        </pc:picChg>
      </pc:sldChg>
      <pc:sldChg chg="addSp delSp modSp add mod">
        <pc:chgData name="Pauline Smyth" userId="de5ce227-53e3-42c9-b7e0-2fb7785ba6f5" providerId="ADAL" clId="{2FAC23B9-9A16-44F0-84AE-0F18F00FEC2A}" dt="2022-10-20T00:32:53.136" v="1992" actId="1076"/>
        <pc:sldMkLst>
          <pc:docMk/>
          <pc:sldMk cId="2310245836" sldId="312"/>
        </pc:sldMkLst>
        <pc:spChg chg="mod">
          <ac:chgData name="Pauline Smyth" userId="de5ce227-53e3-42c9-b7e0-2fb7785ba6f5" providerId="ADAL" clId="{2FAC23B9-9A16-44F0-84AE-0F18F00FEC2A}" dt="2022-10-20T00:32:41.375" v="1988" actId="1076"/>
          <ac:spMkLst>
            <pc:docMk/>
            <pc:sldMk cId="2310245836" sldId="312"/>
            <ac:spMk id="2" creationId="{88717E86-5181-EA1B-2A40-7C49DEC13EA9}"/>
          </ac:spMkLst>
        </pc:spChg>
        <pc:picChg chg="del">
          <ac:chgData name="Pauline Smyth" userId="de5ce227-53e3-42c9-b7e0-2fb7785ba6f5" providerId="ADAL" clId="{2FAC23B9-9A16-44F0-84AE-0F18F00FEC2A}" dt="2022-10-20T00:31:49.458" v="1987" actId="478"/>
          <ac:picMkLst>
            <pc:docMk/>
            <pc:sldMk cId="2310245836" sldId="312"/>
            <ac:picMk id="4" creationId="{E72FCA98-6DCB-DDD9-A229-6C4D8FE358F7}"/>
          </ac:picMkLst>
        </pc:picChg>
        <pc:picChg chg="add mod">
          <ac:chgData name="Pauline Smyth" userId="de5ce227-53e3-42c9-b7e0-2fb7785ba6f5" providerId="ADAL" clId="{2FAC23B9-9A16-44F0-84AE-0F18F00FEC2A}" dt="2022-10-20T00:32:53.136" v="1992" actId="1076"/>
          <ac:picMkLst>
            <pc:docMk/>
            <pc:sldMk cId="2310245836" sldId="312"/>
            <ac:picMk id="5" creationId="{D7678EDD-C96C-9EC0-1E7B-B95C31596DAC}"/>
          </ac:picMkLst>
        </pc:picChg>
        <pc:picChg chg="del">
          <ac:chgData name="Pauline Smyth" userId="de5ce227-53e3-42c9-b7e0-2fb7785ba6f5" providerId="ADAL" clId="{2FAC23B9-9A16-44F0-84AE-0F18F00FEC2A}" dt="2022-10-20T00:31:47.303" v="1986" actId="478"/>
          <ac:picMkLst>
            <pc:docMk/>
            <pc:sldMk cId="2310245836" sldId="312"/>
            <ac:picMk id="6" creationId="{94759CAF-557C-B908-61E0-B4D528239876}"/>
          </ac:picMkLst>
        </pc:picChg>
      </pc:sldChg>
    </pc:docChg>
  </pc:docChgLst>
  <pc:docChgLst>
    <pc:chgData name="Pauline Smyth" userId="de5ce227-53e3-42c9-b7e0-2fb7785ba6f5" providerId="ADAL" clId="{EE3B771C-CE0A-444A-82EF-DFAAADB530F2}"/>
    <pc:docChg chg="custSel delSld modSld">
      <pc:chgData name="Pauline Smyth" userId="de5ce227-53e3-42c9-b7e0-2fb7785ba6f5" providerId="ADAL" clId="{EE3B771C-CE0A-444A-82EF-DFAAADB530F2}" dt="2022-10-20T09:27:09.028" v="31" actId="478"/>
      <pc:docMkLst>
        <pc:docMk/>
      </pc:docMkLst>
      <pc:sldChg chg="del">
        <pc:chgData name="Pauline Smyth" userId="de5ce227-53e3-42c9-b7e0-2fb7785ba6f5" providerId="ADAL" clId="{EE3B771C-CE0A-444A-82EF-DFAAADB530F2}" dt="2022-10-20T08:11:06.640" v="0" actId="47"/>
        <pc:sldMkLst>
          <pc:docMk/>
          <pc:sldMk cId="2439293052" sldId="258"/>
        </pc:sldMkLst>
      </pc:sldChg>
      <pc:sldChg chg="delSp mod">
        <pc:chgData name="Pauline Smyth" userId="de5ce227-53e3-42c9-b7e0-2fb7785ba6f5" providerId="ADAL" clId="{EE3B771C-CE0A-444A-82EF-DFAAADB530F2}" dt="2022-10-20T09:27:09.028" v="31" actId="478"/>
        <pc:sldMkLst>
          <pc:docMk/>
          <pc:sldMk cId="2698004987" sldId="302"/>
        </pc:sldMkLst>
        <pc:spChg chg="del">
          <ac:chgData name="Pauline Smyth" userId="de5ce227-53e3-42c9-b7e0-2fb7785ba6f5" providerId="ADAL" clId="{EE3B771C-CE0A-444A-82EF-DFAAADB530F2}" dt="2022-10-20T09:27:09.028" v="31" actId="478"/>
          <ac:spMkLst>
            <pc:docMk/>
            <pc:sldMk cId="2698004987" sldId="302"/>
            <ac:spMk id="5" creationId="{F597F95C-C210-CAEE-B29C-928BAEF4F37E}"/>
          </ac:spMkLst>
        </pc:spChg>
      </pc:sldChg>
      <pc:sldChg chg="addSp delSp modSp mod modAnim">
        <pc:chgData name="Pauline Smyth" userId="de5ce227-53e3-42c9-b7e0-2fb7785ba6f5" providerId="ADAL" clId="{EE3B771C-CE0A-444A-82EF-DFAAADB530F2}" dt="2022-10-20T08:18:45.285" v="30" actId="478"/>
        <pc:sldMkLst>
          <pc:docMk/>
          <pc:sldMk cId="736944904" sldId="310"/>
        </pc:sldMkLst>
        <pc:spChg chg="del">
          <ac:chgData name="Pauline Smyth" userId="de5ce227-53e3-42c9-b7e0-2fb7785ba6f5" providerId="ADAL" clId="{EE3B771C-CE0A-444A-82EF-DFAAADB530F2}" dt="2022-10-20T08:18:45.285" v="30" actId="478"/>
          <ac:spMkLst>
            <pc:docMk/>
            <pc:sldMk cId="736944904" sldId="310"/>
            <ac:spMk id="2" creationId="{88717E86-5181-EA1B-2A40-7C49DEC13EA9}"/>
          </ac:spMkLst>
        </pc:spChg>
        <pc:spChg chg="mod">
          <ac:chgData name="Pauline Smyth" userId="de5ce227-53e3-42c9-b7e0-2fb7785ba6f5" providerId="ADAL" clId="{EE3B771C-CE0A-444A-82EF-DFAAADB530F2}" dt="2022-10-20T08:18:36.962" v="29" actId="1076"/>
          <ac:spMkLst>
            <pc:docMk/>
            <pc:sldMk cId="736944904" sldId="310"/>
            <ac:spMk id="5" creationId="{F597F95C-C210-CAEE-B29C-928BAEF4F37E}"/>
          </ac:spMkLst>
        </pc:spChg>
        <pc:spChg chg="add mod">
          <ac:chgData name="Pauline Smyth" userId="de5ce227-53e3-42c9-b7e0-2fb7785ba6f5" providerId="ADAL" clId="{EE3B771C-CE0A-444A-82EF-DFAAADB530F2}" dt="2022-10-20T08:18:45.285" v="30" actId="478"/>
          <ac:spMkLst>
            <pc:docMk/>
            <pc:sldMk cId="736944904" sldId="310"/>
            <ac:spMk id="6" creationId="{2B7E2281-DC1B-4BF1-8305-56DB61686526}"/>
          </ac:spMkLst>
        </pc:spChg>
        <pc:picChg chg="add mod">
          <ac:chgData name="Pauline Smyth" userId="de5ce227-53e3-42c9-b7e0-2fb7785ba6f5" providerId="ADAL" clId="{EE3B771C-CE0A-444A-82EF-DFAAADB530F2}" dt="2022-10-20T08:18:19.377" v="25" actId="1076"/>
          <ac:picMkLst>
            <pc:docMk/>
            <pc:sldMk cId="736944904" sldId="310"/>
            <ac:picMk id="3" creationId="{D47D0610-B858-4012-BD55-BEB339303E6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1C8322F6-1C60-46CF-968C-BC20E470F443}" type="datetimeFigureOut">
              <a:rPr lang="en-US" smtClean="0"/>
              <a:t>10/20/2022</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008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1C8322F6-1C60-46CF-968C-BC20E470F443}" type="datetimeFigureOut">
              <a:rPr lang="en-US" smtClean="0"/>
              <a:t>10/20/2022</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495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1C8322F6-1C60-46CF-968C-BC20E470F443}" type="datetimeFigureOut">
              <a:rPr lang="en-US" smtClean="0"/>
              <a:t>10/20/2022</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024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1C8322F6-1C60-46CF-968C-BC20E470F443}" type="datetimeFigureOut">
              <a:rPr lang="en-US" smtClean="0"/>
              <a:t>10/20/2022</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127710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1C8322F6-1C60-46CF-968C-BC20E470F443}" type="datetimeFigureOut">
              <a:rPr lang="en-US" smtClean="0"/>
              <a:t>10/20/2022</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35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C8322F6-1C60-46CF-968C-BC20E470F443}" type="datetimeFigureOut">
              <a:rPr lang="en-US" smtClean="0"/>
              <a:t>10/20/2022</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179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C8322F6-1C60-46CF-968C-BC20E470F443}" type="datetimeFigureOut">
              <a:rPr lang="en-US" smtClean="0"/>
              <a:t>10/20/2022</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80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1C8322F6-1C60-46CF-968C-BC20E470F443}" type="datetimeFigureOut">
              <a:rPr lang="en-US" smtClean="0"/>
              <a:t>10/20/2022</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711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1C8322F6-1C60-46CF-968C-BC20E470F443}" type="datetimeFigureOut">
              <a:rPr lang="en-US" smtClean="0"/>
              <a:t>10/20/2022</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09851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1C8322F6-1C60-46CF-968C-BC20E470F443}" type="datetimeFigureOut">
              <a:rPr lang="en-US" smtClean="0"/>
              <a:t>10/20/2022</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1C8322F6-1C60-46CF-968C-BC20E470F443}" type="datetimeFigureOut">
              <a:rPr lang="en-US" smtClean="0"/>
              <a:t>10/20/2022</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317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1C8322F6-1C60-46CF-968C-BC20E470F443}" type="datetimeFigureOut">
              <a:rPr lang="en-US" smtClean="0"/>
              <a:t>10/20/2022</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60569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76" r:id="rId6"/>
    <p:sldLayoutId id="2147483672" r:id="rId7"/>
    <p:sldLayoutId id="2147483673" r:id="rId8"/>
    <p:sldLayoutId id="2147483674" r:id="rId9"/>
    <p:sldLayoutId id="2147483675" r:id="rId10"/>
    <p:sldLayoutId id="2147483677" r:id="rId11"/>
  </p:sldLayoutIdLst>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jV-7Hy-PF2Q"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3">
            <a:extLst>
              <a:ext uri="{FF2B5EF4-FFF2-40B4-BE49-F238E27FC236}">
                <a16:creationId xmlns:a16="http://schemas.microsoft.com/office/drawing/2014/main" id="{79282E89-947D-23B0-A430-8BC88679A69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F999F79-87D9-A9A4-3E65-F1E0606668F6}"/>
              </a:ext>
            </a:extLst>
          </p:cNvPr>
          <p:cNvSpPr>
            <a:spLocks noGrp="1"/>
          </p:cNvSpPr>
          <p:nvPr>
            <p:ph type="ctrTitle"/>
          </p:nvPr>
        </p:nvSpPr>
        <p:spPr>
          <a:xfrm>
            <a:off x="965200" y="965200"/>
            <a:ext cx="10261600" cy="3564869"/>
          </a:xfrm>
        </p:spPr>
        <p:txBody>
          <a:bodyPr>
            <a:normAutofit/>
          </a:bodyPr>
          <a:lstStyle/>
          <a:p>
            <a:r>
              <a:rPr lang="en-IE" sz="11500">
                <a:ln w="22225">
                  <a:solidFill>
                    <a:schemeClr val="tx1"/>
                  </a:solidFill>
                  <a:miter lim="800000"/>
                </a:ln>
                <a:noFill/>
              </a:rPr>
              <a:t>Computational Thinking</a:t>
            </a:r>
          </a:p>
        </p:txBody>
      </p:sp>
      <p:sp>
        <p:nvSpPr>
          <p:cNvPr id="3" name="Subtitle 2">
            <a:extLst>
              <a:ext uri="{FF2B5EF4-FFF2-40B4-BE49-F238E27FC236}">
                <a16:creationId xmlns:a16="http://schemas.microsoft.com/office/drawing/2014/main" id="{C0D5CF69-206F-342B-E707-AB3FCCFF5BCA}"/>
              </a:ext>
            </a:extLst>
          </p:cNvPr>
          <p:cNvSpPr>
            <a:spLocks noGrp="1"/>
          </p:cNvSpPr>
          <p:nvPr>
            <p:ph type="subTitle" idx="1"/>
          </p:nvPr>
        </p:nvSpPr>
        <p:spPr>
          <a:xfrm>
            <a:off x="965200" y="4572002"/>
            <a:ext cx="10261600" cy="1202995"/>
          </a:xfrm>
        </p:spPr>
        <p:txBody>
          <a:bodyPr>
            <a:normAutofit/>
          </a:bodyPr>
          <a:lstStyle/>
          <a:p>
            <a:r>
              <a:rPr lang="en-IE" sz="3200"/>
              <a:t>Chapter 7</a:t>
            </a:r>
          </a:p>
        </p:txBody>
      </p:sp>
    </p:spTree>
    <p:extLst>
      <p:ext uri="{BB962C8B-B14F-4D97-AF65-F5344CB8AC3E}">
        <p14:creationId xmlns:p14="http://schemas.microsoft.com/office/powerpoint/2010/main" val="37641582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p:txBody>
          <a:bodyPr/>
          <a:lstStyle/>
          <a:p>
            <a:r>
              <a:rPr lang="en-IE"/>
              <a:t>Pattern Matching (Example)</a:t>
            </a:r>
          </a:p>
        </p:txBody>
      </p:sp>
      <p:sp>
        <p:nvSpPr>
          <p:cNvPr id="3" name="Content Placeholder 2">
            <a:extLst>
              <a:ext uri="{FF2B5EF4-FFF2-40B4-BE49-F238E27FC236}">
                <a16:creationId xmlns:a16="http://schemas.microsoft.com/office/drawing/2014/main" id="{25C2E0EA-D33A-8359-20C7-9DD6099A7913}"/>
              </a:ext>
            </a:extLst>
          </p:cNvPr>
          <p:cNvSpPr>
            <a:spLocks noGrp="1"/>
          </p:cNvSpPr>
          <p:nvPr>
            <p:ph idx="1"/>
          </p:nvPr>
        </p:nvSpPr>
        <p:spPr>
          <a:xfrm>
            <a:off x="426129" y="1846555"/>
            <a:ext cx="11549848" cy="4465467"/>
          </a:xfrm>
        </p:spPr>
        <p:txBody>
          <a:bodyPr>
            <a:normAutofit/>
          </a:bodyPr>
          <a:lstStyle/>
          <a:p>
            <a:pPr>
              <a:lnSpc>
                <a:spcPct val="150000"/>
              </a:lnSpc>
            </a:pPr>
            <a:r>
              <a:rPr lang="en-US" sz="2400"/>
              <a:t>A pupil uses a floor turtle to draw a series of shapes, such as a square and a triangle.  The pupil writes a computer program to draw the two shapes.  They then want to draw an octagon and a 10-sided shape.  From the work with the square and triangle, they spot that there is a relationship between the number of sides in the shape and the angles involved.  They can then write an algorithm that expresses this relationship and use it to draw any regular polygon.</a:t>
            </a:r>
          </a:p>
        </p:txBody>
      </p:sp>
    </p:spTree>
    <p:extLst>
      <p:ext uri="{BB962C8B-B14F-4D97-AF65-F5344CB8AC3E}">
        <p14:creationId xmlns:p14="http://schemas.microsoft.com/office/powerpoint/2010/main" val="2422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01558" y="0"/>
            <a:ext cx="11049000" cy="572916"/>
          </a:xfrm>
        </p:spPr>
        <p:txBody>
          <a:bodyPr>
            <a:normAutofit fontScale="90000"/>
          </a:bodyPr>
          <a:lstStyle/>
          <a:p>
            <a:r>
              <a:rPr lang="en-IE"/>
              <a:t>Pattern Matching (Exam Question Higher)</a:t>
            </a:r>
          </a:p>
        </p:txBody>
      </p:sp>
      <p:pic>
        <p:nvPicPr>
          <p:cNvPr id="5" name="Content Placeholder 4">
            <a:extLst>
              <a:ext uri="{FF2B5EF4-FFF2-40B4-BE49-F238E27FC236}">
                <a16:creationId xmlns:a16="http://schemas.microsoft.com/office/drawing/2014/main" id="{B5424530-6538-4A72-CF97-9D34EDD0978A}"/>
              </a:ext>
            </a:extLst>
          </p:cNvPr>
          <p:cNvPicPr>
            <a:picLocks noGrp="1" noChangeAspect="1"/>
          </p:cNvPicPr>
          <p:nvPr>
            <p:ph idx="1"/>
          </p:nvPr>
        </p:nvPicPr>
        <p:blipFill>
          <a:blip r:embed="rId2"/>
          <a:stretch>
            <a:fillRect/>
          </a:stretch>
        </p:blipFill>
        <p:spPr>
          <a:xfrm>
            <a:off x="421659" y="725750"/>
            <a:ext cx="10311444" cy="6017620"/>
          </a:xfrm>
        </p:spPr>
      </p:pic>
    </p:spTree>
    <p:extLst>
      <p:ext uri="{BB962C8B-B14F-4D97-AF65-F5344CB8AC3E}">
        <p14:creationId xmlns:p14="http://schemas.microsoft.com/office/powerpoint/2010/main" val="4187186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01558" y="323729"/>
            <a:ext cx="11049000" cy="1084101"/>
          </a:xfrm>
        </p:spPr>
        <p:txBody>
          <a:bodyPr/>
          <a:lstStyle/>
          <a:p>
            <a:r>
              <a:rPr lang="en-IE"/>
              <a:t>Pattern Matching (Exam Question Higher)</a:t>
            </a:r>
          </a:p>
        </p:txBody>
      </p:sp>
      <p:pic>
        <p:nvPicPr>
          <p:cNvPr id="7" name="Picture 6">
            <a:extLst>
              <a:ext uri="{FF2B5EF4-FFF2-40B4-BE49-F238E27FC236}">
                <a16:creationId xmlns:a16="http://schemas.microsoft.com/office/drawing/2014/main" id="{008AE4E1-8E75-7EB1-FE4F-60DE3727FAB4}"/>
              </a:ext>
            </a:extLst>
          </p:cNvPr>
          <p:cNvPicPr>
            <a:picLocks noChangeAspect="1"/>
          </p:cNvPicPr>
          <p:nvPr/>
        </p:nvPicPr>
        <p:blipFill>
          <a:blip r:embed="rId2"/>
          <a:stretch>
            <a:fillRect/>
          </a:stretch>
        </p:blipFill>
        <p:spPr>
          <a:xfrm>
            <a:off x="560690" y="1894181"/>
            <a:ext cx="10776094" cy="1458582"/>
          </a:xfrm>
          <a:prstGeom prst="rect">
            <a:avLst/>
          </a:prstGeom>
        </p:spPr>
      </p:pic>
    </p:spTree>
    <p:extLst>
      <p:ext uri="{BB962C8B-B14F-4D97-AF65-F5344CB8AC3E}">
        <p14:creationId xmlns:p14="http://schemas.microsoft.com/office/powerpoint/2010/main" val="2533153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01558" y="323729"/>
            <a:ext cx="11049000" cy="1084101"/>
          </a:xfrm>
        </p:spPr>
        <p:txBody>
          <a:bodyPr/>
          <a:lstStyle/>
          <a:p>
            <a:r>
              <a:rPr lang="en-IE"/>
              <a:t>Pattern Matching (Exam Question Higher)</a:t>
            </a:r>
          </a:p>
        </p:txBody>
      </p:sp>
      <p:pic>
        <p:nvPicPr>
          <p:cNvPr id="6" name="Picture 5">
            <a:extLst>
              <a:ext uri="{FF2B5EF4-FFF2-40B4-BE49-F238E27FC236}">
                <a16:creationId xmlns:a16="http://schemas.microsoft.com/office/drawing/2014/main" id="{69046C77-B05C-214F-1D52-3085FF307590}"/>
              </a:ext>
            </a:extLst>
          </p:cNvPr>
          <p:cNvPicPr>
            <a:picLocks noChangeAspect="1"/>
          </p:cNvPicPr>
          <p:nvPr/>
        </p:nvPicPr>
        <p:blipFill>
          <a:blip r:embed="rId2"/>
          <a:stretch>
            <a:fillRect/>
          </a:stretch>
        </p:blipFill>
        <p:spPr>
          <a:xfrm>
            <a:off x="501558" y="2066925"/>
            <a:ext cx="9391650" cy="2724150"/>
          </a:xfrm>
          <a:prstGeom prst="rect">
            <a:avLst/>
          </a:prstGeom>
        </p:spPr>
      </p:pic>
    </p:spTree>
    <p:extLst>
      <p:ext uri="{BB962C8B-B14F-4D97-AF65-F5344CB8AC3E}">
        <p14:creationId xmlns:p14="http://schemas.microsoft.com/office/powerpoint/2010/main" val="3425175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01558" y="323729"/>
            <a:ext cx="11049000" cy="1084101"/>
          </a:xfrm>
        </p:spPr>
        <p:txBody>
          <a:bodyPr/>
          <a:lstStyle/>
          <a:p>
            <a:r>
              <a:rPr lang="en-IE"/>
              <a:t>Pattern Matching (Exam Question Higher)</a:t>
            </a:r>
          </a:p>
        </p:txBody>
      </p:sp>
      <p:pic>
        <p:nvPicPr>
          <p:cNvPr id="4" name="Picture 3">
            <a:extLst>
              <a:ext uri="{FF2B5EF4-FFF2-40B4-BE49-F238E27FC236}">
                <a16:creationId xmlns:a16="http://schemas.microsoft.com/office/drawing/2014/main" id="{F4DE04EA-739F-7A60-4E9B-37B5573FC1E5}"/>
              </a:ext>
            </a:extLst>
          </p:cNvPr>
          <p:cNvPicPr>
            <a:picLocks noChangeAspect="1"/>
          </p:cNvPicPr>
          <p:nvPr/>
        </p:nvPicPr>
        <p:blipFill>
          <a:blip r:embed="rId2"/>
          <a:stretch>
            <a:fillRect/>
          </a:stretch>
        </p:blipFill>
        <p:spPr>
          <a:xfrm>
            <a:off x="501558" y="1274664"/>
            <a:ext cx="7587220" cy="5383495"/>
          </a:xfrm>
          <a:prstGeom prst="rect">
            <a:avLst/>
          </a:prstGeom>
        </p:spPr>
      </p:pic>
    </p:spTree>
    <p:extLst>
      <p:ext uri="{BB962C8B-B14F-4D97-AF65-F5344CB8AC3E}">
        <p14:creationId xmlns:p14="http://schemas.microsoft.com/office/powerpoint/2010/main" val="2698004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97F95C-C210-CAEE-B29C-928BAEF4F37E}"/>
              </a:ext>
            </a:extLst>
          </p:cNvPr>
          <p:cNvSpPr txBox="1"/>
          <p:nvPr/>
        </p:nvSpPr>
        <p:spPr>
          <a:xfrm>
            <a:off x="7240963" y="2100929"/>
            <a:ext cx="4389384" cy="1477328"/>
          </a:xfrm>
          <a:prstGeom prst="rect">
            <a:avLst/>
          </a:prstGeom>
          <a:noFill/>
        </p:spPr>
        <p:txBody>
          <a:bodyPr wrap="square" rtlCol="0">
            <a:spAutoFit/>
          </a:bodyPr>
          <a:lstStyle/>
          <a:p>
            <a:r>
              <a:rPr lang="en-IE" dirty="0"/>
              <a:t>Video for solution to previous question</a:t>
            </a:r>
          </a:p>
          <a:p>
            <a:endParaRPr lang="en-IE" dirty="0"/>
          </a:p>
          <a:p>
            <a:r>
              <a:rPr lang="en-IE" dirty="0"/>
              <a:t> </a:t>
            </a:r>
          </a:p>
          <a:p>
            <a:endParaRPr lang="en-IE" dirty="0"/>
          </a:p>
          <a:p>
            <a:endParaRPr lang="en-IE" dirty="0"/>
          </a:p>
        </p:txBody>
      </p:sp>
      <p:pic>
        <p:nvPicPr>
          <p:cNvPr id="3" name="20221020_001159000_iOS">
            <a:hlinkClick r:id="" action="ppaction://media"/>
            <a:extLst>
              <a:ext uri="{FF2B5EF4-FFF2-40B4-BE49-F238E27FC236}">
                <a16:creationId xmlns:a16="http://schemas.microsoft.com/office/drawing/2014/main" id="{D47D0610-B858-4012-BD55-BEB339303E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113" y="45234"/>
            <a:ext cx="5075648" cy="6767531"/>
          </a:xfrm>
          <a:prstGeom prst="rect">
            <a:avLst/>
          </a:prstGeom>
        </p:spPr>
      </p:pic>
      <p:sp>
        <p:nvSpPr>
          <p:cNvPr id="6" name="Title 5">
            <a:extLst>
              <a:ext uri="{FF2B5EF4-FFF2-40B4-BE49-F238E27FC236}">
                <a16:creationId xmlns:a16="http://schemas.microsoft.com/office/drawing/2014/main" id="{2B7E2281-DC1B-4BF1-8305-56DB61686526}"/>
              </a:ext>
            </a:extLst>
          </p:cNvPr>
          <p:cNvSpPr>
            <a:spLocks noGrp="1"/>
          </p:cNvSpPr>
          <p:nvPr>
            <p:ph type="title"/>
          </p:nvPr>
        </p:nvSpPr>
        <p:spPr/>
        <p:txBody>
          <a:bodyPr/>
          <a:lstStyle/>
          <a:p>
            <a:endParaRPr lang="en-IE"/>
          </a:p>
        </p:txBody>
      </p:sp>
    </p:spTree>
    <p:extLst>
      <p:ext uri="{BB962C8B-B14F-4D97-AF65-F5344CB8AC3E}">
        <p14:creationId xmlns:p14="http://schemas.microsoft.com/office/powerpoint/2010/main" val="73694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01558" y="323729"/>
            <a:ext cx="11049000" cy="1084101"/>
          </a:xfrm>
        </p:spPr>
        <p:txBody>
          <a:bodyPr/>
          <a:lstStyle/>
          <a:p>
            <a:r>
              <a:rPr lang="en-IE" dirty="0"/>
              <a:t>Pattern Matching (Other Example)</a:t>
            </a:r>
          </a:p>
        </p:txBody>
      </p:sp>
      <p:pic>
        <p:nvPicPr>
          <p:cNvPr id="6" name="Picture 5">
            <a:extLst>
              <a:ext uri="{FF2B5EF4-FFF2-40B4-BE49-F238E27FC236}">
                <a16:creationId xmlns:a16="http://schemas.microsoft.com/office/drawing/2014/main" id="{94759CAF-557C-B908-61E0-B4D528239876}"/>
              </a:ext>
            </a:extLst>
          </p:cNvPr>
          <p:cNvPicPr>
            <a:picLocks noChangeAspect="1"/>
          </p:cNvPicPr>
          <p:nvPr/>
        </p:nvPicPr>
        <p:blipFill>
          <a:blip r:embed="rId2"/>
          <a:stretch>
            <a:fillRect/>
          </a:stretch>
        </p:blipFill>
        <p:spPr>
          <a:xfrm>
            <a:off x="501558" y="1319401"/>
            <a:ext cx="8982074" cy="3664413"/>
          </a:xfrm>
          <a:prstGeom prst="rect">
            <a:avLst/>
          </a:prstGeom>
        </p:spPr>
      </p:pic>
      <p:pic>
        <p:nvPicPr>
          <p:cNvPr id="4" name="Picture 3">
            <a:extLst>
              <a:ext uri="{FF2B5EF4-FFF2-40B4-BE49-F238E27FC236}">
                <a16:creationId xmlns:a16="http://schemas.microsoft.com/office/drawing/2014/main" id="{E72FCA98-6DCB-DDD9-A229-6C4D8FE358F7}"/>
              </a:ext>
            </a:extLst>
          </p:cNvPr>
          <p:cNvPicPr>
            <a:picLocks noChangeAspect="1"/>
          </p:cNvPicPr>
          <p:nvPr/>
        </p:nvPicPr>
        <p:blipFill>
          <a:blip r:embed="rId3"/>
          <a:stretch>
            <a:fillRect/>
          </a:stretch>
        </p:blipFill>
        <p:spPr>
          <a:xfrm>
            <a:off x="501558" y="5077666"/>
            <a:ext cx="7324725" cy="1533525"/>
          </a:xfrm>
          <a:prstGeom prst="rect">
            <a:avLst/>
          </a:prstGeom>
        </p:spPr>
      </p:pic>
    </p:spTree>
    <p:extLst>
      <p:ext uri="{BB962C8B-B14F-4D97-AF65-F5344CB8AC3E}">
        <p14:creationId xmlns:p14="http://schemas.microsoft.com/office/powerpoint/2010/main" val="3794087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94836"/>
            <a:ext cx="11049000" cy="1084101"/>
          </a:xfrm>
        </p:spPr>
        <p:txBody>
          <a:bodyPr/>
          <a:lstStyle/>
          <a:p>
            <a:r>
              <a:rPr lang="en-IE" dirty="0"/>
              <a:t>Pattern Matching (Other Example)</a:t>
            </a:r>
          </a:p>
        </p:txBody>
      </p:sp>
      <p:pic>
        <p:nvPicPr>
          <p:cNvPr id="5" name="Picture 4">
            <a:extLst>
              <a:ext uri="{FF2B5EF4-FFF2-40B4-BE49-F238E27FC236}">
                <a16:creationId xmlns:a16="http://schemas.microsoft.com/office/drawing/2014/main" id="{D7678EDD-C96C-9EC0-1E7B-B95C31596DAC}"/>
              </a:ext>
            </a:extLst>
          </p:cNvPr>
          <p:cNvPicPr>
            <a:picLocks noChangeAspect="1"/>
          </p:cNvPicPr>
          <p:nvPr/>
        </p:nvPicPr>
        <p:blipFill>
          <a:blip r:embed="rId2"/>
          <a:stretch>
            <a:fillRect/>
          </a:stretch>
        </p:blipFill>
        <p:spPr>
          <a:xfrm>
            <a:off x="274824" y="574113"/>
            <a:ext cx="5821176" cy="6371208"/>
          </a:xfrm>
          <a:prstGeom prst="rect">
            <a:avLst/>
          </a:prstGeom>
        </p:spPr>
      </p:pic>
    </p:spTree>
    <p:extLst>
      <p:ext uri="{BB962C8B-B14F-4D97-AF65-F5344CB8AC3E}">
        <p14:creationId xmlns:p14="http://schemas.microsoft.com/office/powerpoint/2010/main" val="231024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01558" y="323729"/>
            <a:ext cx="11049000" cy="1084101"/>
          </a:xfrm>
        </p:spPr>
        <p:txBody>
          <a:bodyPr/>
          <a:lstStyle/>
          <a:p>
            <a:r>
              <a:rPr lang="en-IE"/>
              <a:t>Pattern Matching (Exam Question Higher)</a:t>
            </a:r>
          </a:p>
        </p:txBody>
      </p:sp>
      <p:pic>
        <p:nvPicPr>
          <p:cNvPr id="5" name="Picture 4">
            <a:extLst>
              <a:ext uri="{FF2B5EF4-FFF2-40B4-BE49-F238E27FC236}">
                <a16:creationId xmlns:a16="http://schemas.microsoft.com/office/drawing/2014/main" id="{8A1B7576-F470-E2D3-BF5F-4850C680EEB6}"/>
              </a:ext>
            </a:extLst>
          </p:cNvPr>
          <p:cNvPicPr>
            <a:picLocks noChangeAspect="1"/>
          </p:cNvPicPr>
          <p:nvPr/>
        </p:nvPicPr>
        <p:blipFill>
          <a:blip r:embed="rId2"/>
          <a:stretch>
            <a:fillRect/>
          </a:stretch>
        </p:blipFill>
        <p:spPr>
          <a:xfrm>
            <a:off x="641442" y="1252445"/>
            <a:ext cx="7200900" cy="5400675"/>
          </a:xfrm>
          <a:prstGeom prst="rect">
            <a:avLst/>
          </a:prstGeom>
        </p:spPr>
      </p:pic>
    </p:spTree>
    <p:extLst>
      <p:ext uri="{BB962C8B-B14F-4D97-AF65-F5344CB8AC3E}">
        <p14:creationId xmlns:p14="http://schemas.microsoft.com/office/powerpoint/2010/main" val="1776805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p:txBody>
          <a:bodyPr/>
          <a:lstStyle/>
          <a:p>
            <a:r>
              <a:rPr lang="en-IE"/>
              <a:t>Abstraction</a:t>
            </a:r>
          </a:p>
        </p:txBody>
      </p:sp>
      <p:sp>
        <p:nvSpPr>
          <p:cNvPr id="3" name="Content Placeholder 2">
            <a:extLst>
              <a:ext uri="{FF2B5EF4-FFF2-40B4-BE49-F238E27FC236}">
                <a16:creationId xmlns:a16="http://schemas.microsoft.com/office/drawing/2014/main" id="{25C2E0EA-D33A-8359-20C7-9DD6099A7913}"/>
              </a:ext>
            </a:extLst>
          </p:cNvPr>
          <p:cNvSpPr>
            <a:spLocks noGrp="1"/>
          </p:cNvSpPr>
          <p:nvPr>
            <p:ph idx="1"/>
          </p:nvPr>
        </p:nvSpPr>
        <p:spPr>
          <a:xfrm>
            <a:off x="426129" y="1846555"/>
            <a:ext cx="11549848" cy="4465467"/>
          </a:xfrm>
        </p:spPr>
        <p:txBody>
          <a:bodyPr>
            <a:normAutofit/>
          </a:bodyPr>
          <a:lstStyle/>
          <a:p>
            <a:pPr>
              <a:lnSpc>
                <a:spcPct val="150000"/>
              </a:lnSpc>
            </a:pPr>
            <a:r>
              <a:rPr lang="en-US" sz="2400"/>
              <a:t>Abstraction – ignoring irrelevant details and reducing a problem to its essential features</a:t>
            </a:r>
          </a:p>
          <a:p>
            <a:pPr>
              <a:lnSpc>
                <a:spcPct val="150000"/>
              </a:lnSpc>
            </a:pPr>
            <a:r>
              <a:rPr lang="en-US" sz="2400" b="1" i="1">
                <a:hlinkClick r:id="rId2"/>
              </a:rPr>
              <a:t>https://www.youtube.com/watch?v=jV-7Hy-PF2Q</a:t>
            </a:r>
            <a:endParaRPr lang="en-US" sz="2400" b="1" i="1"/>
          </a:p>
          <a:p>
            <a:pPr>
              <a:lnSpc>
                <a:spcPct val="150000"/>
              </a:lnSpc>
            </a:pPr>
            <a:endParaRPr lang="en-US" sz="2400" i="1"/>
          </a:p>
          <a:p>
            <a:pPr>
              <a:lnSpc>
                <a:spcPct val="150000"/>
              </a:lnSpc>
            </a:pPr>
            <a:endParaRPr lang="en-US" sz="2000"/>
          </a:p>
        </p:txBody>
      </p:sp>
    </p:spTree>
    <p:extLst>
      <p:ext uri="{BB962C8B-B14F-4D97-AF65-F5344CB8AC3E}">
        <p14:creationId xmlns:p14="http://schemas.microsoft.com/office/powerpoint/2010/main" val="2943144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p:txBody>
          <a:bodyPr/>
          <a:lstStyle/>
          <a:p>
            <a:r>
              <a:rPr lang="en-IE"/>
              <a:t>What is Computational Thinking</a:t>
            </a:r>
          </a:p>
        </p:txBody>
      </p:sp>
      <p:sp>
        <p:nvSpPr>
          <p:cNvPr id="3" name="Content Placeholder 2">
            <a:extLst>
              <a:ext uri="{FF2B5EF4-FFF2-40B4-BE49-F238E27FC236}">
                <a16:creationId xmlns:a16="http://schemas.microsoft.com/office/drawing/2014/main" id="{25C2E0EA-D33A-8359-20C7-9DD6099A7913}"/>
              </a:ext>
            </a:extLst>
          </p:cNvPr>
          <p:cNvSpPr>
            <a:spLocks noGrp="1"/>
          </p:cNvSpPr>
          <p:nvPr>
            <p:ph idx="1"/>
          </p:nvPr>
        </p:nvSpPr>
        <p:spPr>
          <a:xfrm>
            <a:off x="426129" y="1846555"/>
            <a:ext cx="11549848" cy="4465467"/>
          </a:xfrm>
        </p:spPr>
        <p:txBody>
          <a:bodyPr>
            <a:normAutofit/>
          </a:bodyPr>
          <a:lstStyle/>
          <a:p>
            <a:pPr>
              <a:lnSpc>
                <a:spcPct val="150000"/>
              </a:lnSpc>
            </a:pPr>
            <a:r>
              <a:rPr lang="en-US" sz="2400"/>
              <a:t>Computational thinking allows us to take a complex problem, understand what the problem is and develop possible solutions.</a:t>
            </a:r>
          </a:p>
          <a:p>
            <a:pPr>
              <a:lnSpc>
                <a:spcPct val="150000"/>
              </a:lnSpc>
            </a:pPr>
            <a:r>
              <a:rPr lang="en-US" sz="2400"/>
              <a:t> The term </a:t>
            </a:r>
            <a:r>
              <a:rPr lang="en-US" sz="2400" b="1"/>
              <a:t>computational thinking</a:t>
            </a:r>
            <a:r>
              <a:rPr lang="en-US" sz="2400"/>
              <a:t> was popularized by Professor Jeannette Wing. Wing defined computational thinking as </a:t>
            </a:r>
            <a:r>
              <a:rPr lang="en-US" sz="2400" b="1" i="1"/>
              <a:t>“the thought processes involved in formulating problems and their solutions so that the solutions are represented in a form that can be effectively carried out by an information processing agent”</a:t>
            </a:r>
          </a:p>
        </p:txBody>
      </p:sp>
    </p:spTree>
    <p:extLst>
      <p:ext uri="{BB962C8B-B14F-4D97-AF65-F5344CB8AC3E}">
        <p14:creationId xmlns:p14="http://schemas.microsoft.com/office/powerpoint/2010/main" val="685648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p:txBody>
          <a:bodyPr/>
          <a:lstStyle/>
          <a:p>
            <a:r>
              <a:rPr lang="en-IE"/>
              <a:t>Abstraction</a:t>
            </a:r>
          </a:p>
        </p:txBody>
      </p:sp>
      <p:sp>
        <p:nvSpPr>
          <p:cNvPr id="3" name="Content Placeholder 2">
            <a:extLst>
              <a:ext uri="{FF2B5EF4-FFF2-40B4-BE49-F238E27FC236}">
                <a16:creationId xmlns:a16="http://schemas.microsoft.com/office/drawing/2014/main" id="{25C2E0EA-D33A-8359-20C7-9DD6099A7913}"/>
              </a:ext>
            </a:extLst>
          </p:cNvPr>
          <p:cNvSpPr>
            <a:spLocks noGrp="1"/>
          </p:cNvSpPr>
          <p:nvPr>
            <p:ph idx="1"/>
          </p:nvPr>
        </p:nvSpPr>
        <p:spPr>
          <a:xfrm>
            <a:off x="426129" y="1846555"/>
            <a:ext cx="11549848" cy="4465467"/>
          </a:xfrm>
        </p:spPr>
        <p:txBody>
          <a:bodyPr>
            <a:normAutofit lnSpcReduction="10000"/>
          </a:bodyPr>
          <a:lstStyle/>
          <a:p>
            <a:pPr>
              <a:lnSpc>
                <a:spcPct val="150000"/>
              </a:lnSpc>
            </a:pPr>
            <a:r>
              <a:rPr lang="en-US" sz="2400"/>
              <a:t> Abstraction is the process of making an artefact more understandable through reducing the unnecessary detail. A classic example is the London Underground map. London is a highly complex system. The London Underground map is a highly refined abstraction with just sufficient information for the </a:t>
            </a:r>
            <a:r>
              <a:rPr lang="en-US" sz="2400" err="1"/>
              <a:t>traveller</a:t>
            </a:r>
            <a:r>
              <a:rPr lang="en-US" sz="2400"/>
              <a:t> to navigate the underground network without the unnecessary burden of information such as distance and exact geographic position. It is a representation that contains precisely the information necessary to plan a route from one station to another – and no more!</a:t>
            </a:r>
            <a:endParaRPr lang="en-US" sz="2400" i="1"/>
          </a:p>
          <a:p>
            <a:pPr>
              <a:lnSpc>
                <a:spcPct val="150000"/>
              </a:lnSpc>
            </a:pPr>
            <a:endParaRPr lang="en-US" sz="2000"/>
          </a:p>
        </p:txBody>
      </p:sp>
    </p:spTree>
    <p:extLst>
      <p:ext uri="{BB962C8B-B14F-4D97-AF65-F5344CB8AC3E}">
        <p14:creationId xmlns:p14="http://schemas.microsoft.com/office/powerpoint/2010/main" val="198200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Abstraction</a:t>
            </a:r>
          </a:p>
        </p:txBody>
      </p:sp>
      <p:pic>
        <p:nvPicPr>
          <p:cNvPr id="11" name="Content Placeholder 10">
            <a:extLst>
              <a:ext uri="{FF2B5EF4-FFF2-40B4-BE49-F238E27FC236}">
                <a16:creationId xmlns:a16="http://schemas.microsoft.com/office/drawing/2014/main" id="{10B9D4D2-3E26-BAF1-6C04-04E2AE8919D6}"/>
              </a:ext>
            </a:extLst>
          </p:cNvPr>
          <p:cNvPicPr>
            <a:picLocks noGrp="1" noChangeAspect="1"/>
          </p:cNvPicPr>
          <p:nvPr>
            <p:ph idx="1"/>
          </p:nvPr>
        </p:nvPicPr>
        <p:blipFill>
          <a:blip r:embed="rId2"/>
          <a:stretch>
            <a:fillRect/>
          </a:stretch>
        </p:blipFill>
        <p:spPr>
          <a:xfrm>
            <a:off x="207349" y="626022"/>
            <a:ext cx="10376568" cy="6131256"/>
          </a:xfrm>
        </p:spPr>
      </p:pic>
    </p:spTree>
    <p:extLst>
      <p:ext uri="{BB962C8B-B14F-4D97-AF65-F5344CB8AC3E}">
        <p14:creationId xmlns:p14="http://schemas.microsoft.com/office/powerpoint/2010/main" val="4143330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DD51E-A0D9-7306-F2AF-9ADAF8327D83}"/>
              </a:ext>
            </a:extLst>
          </p:cNvPr>
          <p:cNvSpPr>
            <a:spLocks noGrp="1"/>
          </p:cNvSpPr>
          <p:nvPr>
            <p:ph type="title"/>
          </p:nvPr>
        </p:nvSpPr>
        <p:spPr/>
        <p:txBody>
          <a:bodyPr/>
          <a:lstStyle/>
          <a:p>
            <a:r>
              <a:rPr lang="en-IE" dirty="0"/>
              <a:t>Using Abstraction when designing programs</a:t>
            </a:r>
          </a:p>
        </p:txBody>
      </p:sp>
      <p:sp>
        <p:nvSpPr>
          <p:cNvPr id="3" name="Content Placeholder 2">
            <a:extLst>
              <a:ext uri="{FF2B5EF4-FFF2-40B4-BE49-F238E27FC236}">
                <a16:creationId xmlns:a16="http://schemas.microsoft.com/office/drawing/2014/main" id="{A9683AC8-0846-5500-D895-050E1410A9A5}"/>
              </a:ext>
            </a:extLst>
          </p:cNvPr>
          <p:cNvSpPr>
            <a:spLocks noGrp="1"/>
          </p:cNvSpPr>
          <p:nvPr>
            <p:ph idx="1"/>
          </p:nvPr>
        </p:nvSpPr>
        <p:spPr/>
        <p:txBody>
          <a:bodyPr/>
          <a:lstStyle/>
          <a:p>
            <a:r>
              <a:rPr lang="en-IE" dirty="0"/>
              <a:t>Defining functions is a very good example of how abstraction can be achieved when designing programs</a:t>
            </a:r>
          </a:p>
          <a:p>
            <a:r>
              <a:rPr lang="en-IE" dirty="0"/>
              <a:t>E.g. the print() function. The programmer knows what it does and how to use it. The program doesn’t need to know the technical details of exactly how the argument you provide the print function ends up on the screen. These details are “abstracted away” by the function</a:t>
            </a:r>
          </a:p>
          <a:p>
            <a:endParaRPr lang="en-IE" dirty="0"/>
          </a:p>
        </p:txBody>
      </p:sp>
    </p:spTree>
    <p:extLst>
      <p:ext uri="{BB962C8B-B14F-4D97-AF65-F5344CB8AC3E}">
        <p14:creationId xmlns:p14="http://schemas.microsoft.com/office/powerpoint/2010/main" val="1483160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normAutofit fontScale="90000"/>
          </a:bodyPr>
          <a:lstStyle/>
          <a:p>
            <a:r>
              <a:rPr lang="en-IE"/>
              <a:t>Abstraction – Leaving Cert Questions (Ordinary)</a:t>
            </a:r>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lstStyle/>
          <a:p>
            <a:endParaRPr lang="en-IE"/>
          </a:p>
        </p:txBody>
      </p:sp>
      <p:pic>
        <p:nvPicPr>
          <p:cNvPr id="6" name="Picture 5">
            <a:extLst>
              <a:ext uri="{FF2B5EF4-FFF2-40B4-BE49-F238E27FC236}">
                <a16:creationId xmlns:a16="http://schemas.microsoft.com/office/drawing/2014/main" id="{0FB1FCD9-567C-80B9-8B4C-812359BA9134}"/>
              </a:ext>
            </a:extLst>
          </p:cNvPr>
          <p:cNvPicPr>
            <a:picLocks noChangeAspect="1"/>
          </p:cNvPicPr>
          <p:nvPr/>
        </p:nvPicPr>
        <p:blipFill>
          <a:blip r:embed="rId2"/>
          <a:stretch>
            <a:fillRect/>
          </a:stretch>
        </p:blipFill>
        <p:spPr>
          <a:xfrm>
            <a:off x="241094" y="871325"/>
            <a:ext cx="11165893" cy="4954113"/>
          </a:xfrm>
          <a:prstGeom prst="rect">
            <a:avLst/>
          </a:prstGeom>
        </p:spPr>
      </p:pic>
    </p:spTree>
    <p:extLst>
      <p:ext uri="{BB962C8B-B14F-4D97-AF65-F5344CB8AC3E}">
        <p14:creationId xmlns:p14="http://schemas.microsoft.com/office/powerpoint/2010/main" val="4115667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normAutofit fontScale="90000"/>
          </a:bodyPr>
          <a:lstStyle/>
          <a:p>
            <a:r>
              <a:rPr lang="en-IE"/>
              <a:t>Abstraction – Leaving Cert Questions</a:t>
            </a:r>
            <a:r>
              <a:rPr lang="en-IE" dirty="0"/>
              <a:t> (Ordinary)</a:t>
            </a:r>
            <a:endParaRPr lang="en-IE"/>
          </a:p>
        </p:txBody>
      </p:sp>
      <p:pic>
        <p:nvPicPr>
          <p:cNvPr id="5" name="Picture 4">
            <a:extLst>
              <a:ext uri="{FF2B5EF4-FFF2-40B4-BE49-F238E27FC236}">
                <a16:creationId xmlns:a16="http://schemas.microsoft.com/office/drawing/2014/main" id="{96420137-A083-5C5D-233F-4D3BFB47B94B}"/>
              </a:ext>
            </a:extLst>
          </p:cNvPr>
          <p:cNvPicPr>
            <a:picLocks noChangeAspect="1"/>
          </p:cNvPicPr>
          <p:nvPr/>
        </p:nvPicPr>
        <p:blipFill>
          <a:blip r:embed="rId2"/>
          <a:stretch>
            <a:fillRect/>
          </a:stretch>
        </p:blipFill>
        <p:spPr>
          <a:xfrm>
            <a:off x="560690" y="847655"/>
            <a:ext cx="10243434" cy="2581345"/>
          </a:xfrm>
          <a:prstGeom prst="rect">
            <a:avLst/>
          </a:prstGeom>
        </p:spPr>
      </p:pic>
      <p:pic>
        <p:nvPicPr>
          <p:cNvPr id="11" name="Content Placeholder 10">
            <a:extLst>
              <a:ext uri="{FF2B5EF4-FFF2-40B4-BE49-F238E27FC236}">
                <a16:creationId xmlns:a16="http://schemas.microsoft.com/office/drawing/2014/main" id="{2095925A-1272-540E-2B57-B42D63D23217}"/>
              </a:ext>
            </a:extLst>
          </p:cNvPr>
          <p:cNvPicPr>
            <a:picLocks noGrp="1" noChangeAspect="1"/>
          </p:cNvPicPr>
          <p:nvPr>
            <p:ph idx="1"/>
          </p:nvPr>
        </p:nvPicPr>
        <p:blipFill>
          <a:blip r:embed="rId3"/>
          <a:stretch>
            <a:fillRect/>
          </a:stretch>
        </p:blipFill>
        <p:spPr>
          <a:xfrm>
            <a:off x="571500" y="3661507"/>
            <a:ext cx="9496425" cy="2657475"/>
          </a:xfrm>
        </p:spPr>
      </p:pic>
    </p:spTree>
    <p:extLst>
      <p:ext uri="{BB962C8B-B14F-4D97-AF65-F5344CB8AC3E}">
        <p14:creationId xmlns:p14="http://schemas.microsoft.com/office/powerpoint/2010/main" val="3670430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Abstraction – Leaving Cert Questions</a:t>
            </a:r>
            <a:r>
              <a:rPr lang="en-IE" dirty="0"/>
              <a:t> (Higher)</a:t>
            </a:r>
            <a:endParaRPr lang="en-IE"/>
          </a:p>
        </p:txBody>
      </p:sp>
      <p:pic>
        <p:nvPicPr>
          <p:cNvPr id="8" name="Content Placeholder 7">
            <a:extLst>
              <a:ext uri="{FF2B5EF4-FFF2-40B4-BE49-F238E27FC236}">
                <a16:creationId xmlns:a16="http://schemas.microsoft.com/office/drawing/2014/main" id="{647008FF-8C47-B1EC-B7B2-F267B6D4FD76}"/>
              </a:ext>
            </a:extLst>
          </p:cNvPr>
          <p:cNvPicPr>
            <a:picLocks noGrp="1" noChangeAspect="1"/>
          </p:cNvPicPr>
          <p:nvPr>
            <p:ph idx="1"/>
          </p:nvPr>
        </p:nvPicPr>
        <p:blipFill>
          <a:blip r:embed="rId2"/>
          <a:stretch>
            <a:fillRect/>
          </a:stretch>
        </p:blipFill>
        <p:spPr>
          <a:xfrm>
            <a:off x="564573" y="4555608"/>
            <a:ext cx="10161632" cy="1383365"/>
          </a:xfrm>
        </p:spPr>
      </p:pic>
      <p:pic>
        <p:nvPicPr>
          <p:cNvPr id="6" name="Picture 5">
            <a:extLst>
              <a:ext uri="{FF2B5EF4-FFF2-40B4-BE49-F238E27FC236}">
                <a16:creationId xmlns:a16="http://schemas.microsoft.com/office/drawing/2014/main" id="{2694DBDF-C8B1-6EBD-F0B2-64589040E31D}"/>
              </a:ext>
            </a:extLst>
          </p:cNvPr>
          <p:cNvPicPr>
            <a:picLocks noChangeAspect="1"/>
          </p:cNvPicPr>
          <p:nvPr/>
        </p:nvPicPr>
        <p:blipFill>
          <a:blip r:embed="rId3"/>
          <a:stretch>
            <a:fillRect/>
          </a:stretch>
        </p:blipFill>
        <p:spPr>
          <a:xfrm>
            <a:off x="507424" y="693567"/>
            <a:ext cx="10218781" cy="3638735"/>
          </a:xfrm>
          <a:prstGeom prst="rect">
            <a:avLst/>
          </a:prstGeom>
        </p:spPr>
      </p:pic>
    </p:spTree>
    <p:extLst>
      <p:ext uri="{BB962C8B-B14F-4D97-AF65-F5344CB8AC3E}">
        <p14:creationId xmlns:p14="http://schemas.microsoft.com/office/powerpoint/2010/main" val="3382853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Abstraction – Leaving Cert Questions</a:t>
            </a:r>
            <a:r>
              <a:rPr lang="en-IE" dirty="0"/>
              <a:t> (Higher)</a:t>
            </a:r>
            <a:endParaRPr lang="en-IE"/>
          </a:p>
        </p:txBody>
      </p:sp>
      <p:pic>
        <p:nvPicPr>
          <p:cNvPr id="7" name="Content Placeholder 6">
            <a:extLst>
              <a:ext uri="{FF2B5EF4-FFF2-40B4-BE49-F238E27FC236}">
                <a16:creationId xmlns:a16="http://schemas.microsoft.com/office/drawing/2014/main" id="{4254E136-BAFA-1444-1843-49BAA7E2755B}"/>
              </a:ext>
            </a:extLst>
          </p:cNvPr>
          <p:cNvPicPr>
            <a:picLocks noGrp="1" noChangeAspect="1"/>
          </p:cNvPicPr>
          <p:nvPr>
            <p:ph idx="1"/>
          </p:nvPr>
        </p:nvPicPr>
        <p:blipFill>
          <a:blip r:embed="rId2"/>
          <a:stretch>
            <a:fillRect/>
          </a:stretch>
        </p:blipFill>
        <p:spPr>
          <a:xfrm>
            <a:off x="571500" y="1019175"/>
            <a:ext cx="9839325" cy="2409825"/>
          </a:xfrm>
        </p:spPr>
      </p:pic>
      <p:pic>
        <p:nvPicPr>
          <p:cNvPr id="10" name="Picture 9">
            <a:extLst>
              <a:ext uri="{FF2B5EF4-FFF2-40B4-BE49-F238E27FC236}">
                <a16:creationId xmlns:a16="http://schemas.microsoft.com/office/drawing/2014/main" id="{CA1FC2C7-66D9-3D69-AEE2-0969B940CE27}"/>
              </a:ext>
            </a:extLst>
          </p:cNvPr>
          <p:cNvPicPr>
            <a:picLocks noChangeAspect="1"/>
          </p:cNvPicPr>
          <p:nvPr/>
        </p:nvPicPr>
        <p:blipFill>
          <a:blip r:embed="rId3"/>
          <a:stretch>
            <a:fillRect/>
          </a:stretch>
        </p:blipFill>
        <p:spPr>
          <a:xfrm>
            <a:off x="752475" y="3882593"/>
            <a:ext cx="9658350" cy="1543050"/>
          </a:xfrm>
          <a:prstGeom prst="rect">
            <a:avLst/>
          </a:prstGeom>
        </p:spPr>
      </p:pic>
    </p:spTree>
    <p:extLst>
      <p:ext uri="{BB962C8B-B14F-4D97-AF65-F5344CB8AC3E}">
        <p14:creationId xmlns:p14="http://schemas.microsoft.com/office/powerpoint/2010/main" val="3040538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00479" y="568671"/>
            <a:ext cx="11049000" cy="1084101"/>
          </a:xfrm>
        </p:spPr>
        <p:txBody>
          <a:bodyPr/>
          <a:lstStyle/>
          <a:p>
            <a:r>
              <a:rPr lang="en-IE" dirty="0"/>
              <a:t>Algorithms</a:t>
            </a:r>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normAutofit/>
          </a:bodyPr>
          <a:lstStyle/>
          <a:p>
            <a:pPr>
              <a:lnSpc>
                <a:spcPct val="200000"/>
              </a:lnSpc>
            </a:pPr>
            <a:r>
              <a:rPr lang="en-IE" dirty="0"/>
              <a:t>An algorithm is a sequence of steps required to solve a problem</a:t>
            </a:r>
          </a:p>
          <a:p>
            <a:pPr>
              <a:lnSpc>
                <a:spcPct val="200000"/>
              </a:lnSpc>
            </a:pPr>
            <a:r>
              <a:rPr lang="en-IE" dirty="0"/>
              <a:t>Abstraction is a key concern when designing a new algorithm. The level of detail required (level of abstraction) depends on the application of the end program. Designing an algorithm for a robot vacuum cleaner to move around a room in a house requires a different level of abstraction to designing an algorithm to ensure that a self-driving car can travel safely on a street</a:t>
            </a:r>
          </a:p>
          <a:p>
            <a:pPr marL="228600" lvl="1" indent="0">
              <a:lnSpc>
                <a:spcPct val="200000"/>
              </a:lnSpc>
              <a:buNone/>
            </a:pPr>
            <a:endParaRPr lang="en-IE" dirty="0"/>
          </a:p>
        </p:txBody>
      </p:sp>
    </p:spTree>
    <p:extLst>
      <p:ext uri="{BB962C8B-B14F-4D97-AF65-F5344CB8AC3E}">
        <p14:creationId xmlns:p14="http://schemas.microsoft.com/office/powerpoint/2010/main" val="99759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00479" y="568671"/>
            <a:ext cx="11049000" cy="1084101"/>
          </a:xfrm>
        </p:spPr>
        <p:txBody>
          <a:bodyPr/>
          <a:lstStyle/>
          <a:p>
            <a:r>
              <a:rPr lang="en-IE" dirty="0"/>
              <a:t>Algorithms</a:t>
            </a:r>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normAutofit/>
          </a:bodyPr>
          <a:lstStyle/>
          <a:p>
            <a:pPr>
              <a:lnSpc>
                <a:spcPct val="200000"/>
              </a:lnSpc>
            </a:pPr>
            <a:r>
              <a:rPr lang="en-IE" dirty="0"/>
              <a:t>Algorithms for computers must meet the following criteria:</a:t>
            </a:r>
          </a:p>
          <a:p>
            <a:pPr lvl="1">
              <a:lnSpc>
                <a:spcPct val="200000"/>
              </a:lnSpc>
            </a:pPr>
            <a:r>
              <a:rPr lang="en-IE" dirty="0"/>
              <a:t>Be specific and clear. Every detail and every possibility must be accounted for because computers can’t guess or rely on previous experience</a:t>
            </a:r>
          </a:p>
          <a:p>
            <a:pPr lvl="1">
              <a:lnSpc>
                <a:spcPct val="200000"/>
              </a:lnSpc>
            </a:pPr>
            <a:r>
              <a:rPr lang="en-IE" dirty="0"/>
              <a:t>Consist of a finite number of steps. The algorithm must terminate (no infinite loops)</a:t>
            </a:r>
          </a:p>
          <a:p>
            <a:pPr lvl="1">
              <a:lnSpc>
                <a:spcPct val="200000"/>
              </a:lnSpc>
            </a:pPr>
            <a:r>
              <a:rPr lang="en-IE" dirty="0"/>
              <a:t>Have a clear flow of control from beginning to end</a:t>
            </a:r>
          </a:p>
          <a:p>
            <a:pPr marL="228600" lvl="1" indent="0">
              <a:lnSpc>
                <a:spcPct val="200000"/>
              </a:lnSpc>
              <a:buNone/>
            </a:pPr>
            <a:endParaRPr lang="en-IE" dirty="0"/>
          </a:p>
        </p:txBody>
      </p:sp>
    </p:spTree>
    <p:extLst>
      <p:ext uri="{BB962C8B-B14F-4D97-AF65-F5344CB8AC3E}">
        <p14:creationId xmlns:p14="http://schemas.microsoft.com/office/powerpoint/2010/main" val="4198831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301341"/>
            <a:ext cx="11049000" cy="1084101"/>
          </a:xfrm>
        </p:spPr>
        <p:txBody>
          <a:bodyPr>
            <a:normAutofit fontScale="90000"/>
          </a:bodyPr>
          <a:lstStyle/>
          <a:p>
            <a:r>
              <a:rPr lang="en-IE" dirty="0"/>
              <a:t>Algorithms – Leaving Cert Questions (Ordinary)</a:t>
            </a:r>
          </a:p>
        </p:txBody>
      </p:sp>
      <p:sp>
        <p:nvSpPr>
          <p:cNvPr id="7" name="Content Placeholder 6">
            <a:extLst>
              <a:ext uri="{FF2B5EF4-FFF2-40B4-BE49-F238E27FC236}">
                <a16:creationId xmlns:a16="http://schemas.microsoft.com/office/drawing/2014/main" id="{3716CDE2-BAA4-0EA4-A9C7-2A2345A83FDC}"/>
              </a:ext>
            </a:extLst>
          </p:cNvPr>
          <p:cNvSpPr>
            <a:spLocks noGrp="1"/>
          </p:cNvSpPr>
          <p:nvPr>
            <p:ph idx="1"/>
          </p:nvPr>
        </p:nvSpPr>
        <p:spPr/>
        <p:txBody>
          <a:bodyPr/>
          <a:lstStyle/>
          <a:p>
            <a:endParaRPr lang="en-IE"/>
          </a:p>
        </p:txBody>
      </p:sp>
      <p:pic>
        <p:nvPicPr>
          <p:cNvPr id="9" name="Picture 8">
            <a:extLst>
              <a:ext uri="{FF2B5EF4-FFF2-40B4-BE49-F238E27FC236}">
                <a16:creationId xmlns:a16="http://schemas.microsoft.com/office/drawing/2014/main" id="{1A556CCC-776F-8E03-4E5D-73BB941552F8}"/>
              </a:ext>
            </a:extLst>
          </p:cNvPr>
          <p:cNvPicPr>
            <a:picLocks noChangeAspect="1"/>
          </p:cNvPicPr>
          <p:nvPr/>
        </p:nvPicPr>
        <p:blipFill>
          <a:blip r:embed="rId2"/>
          <a:stretch>
            <a:fillRect/>
          </a:stretch>
        </p:blipFill>
        <p:spPr>
          <a:xfrm>
            <a:off x="176581" y="0"/>
            <a:ext cx="8262970" cy="6849122"/>
          </a:xfrm>
          <a:prstGeom prst="rect">
            <a:avLst/>
          </a:prstGeom>
        </p:spPr>
      </p:pic>
    </p:spTree>
    <p:extLst>
      <p:ext uri="{BB962C8B-B14F-4D97-AF65-F5344CB8AC3E}">
        <p14:creationId xmlns:p14="http://schemas.microsoft.com/office/powerpoint/2010/main" val="3293320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p:txBody>
          <a:bodyPr/>
          <a:lstStyle/>
          <a:p>
            <a:r>
              <a:rPr lang="en-IE"/>
              <a:t>Computational Thinking</a:t>
            </a:r>
          </a:p>
        </p:txBody>
      </p:sp>
      <p:sp>
        <p:nvSpPr>
          <p:cNvPr id="3" name="Content Placeholder 2">
            <a:extLst>
              <a:ext uri="{FF2B5EF4-FFF2-40B4-BE49-F238E27FC236}">
                <a16:creationId xmlns:a16="http://schemas.microsoft.com/office/drawing/2014/main" id="{25C2E0EA-D33A-8359-20C7-9DD6099A7913}"/>
              </a:ext>
            </a:extLst>
          </p:cNvPr>
          <p:cNvSpPr>
            <a:spLocks noGrp="1"/>
          </p:cNvSpPr>
          <p:nvPr>
            <p:ph idx="1"/>
          </p:nvPr>
        </p:nvSpPr>
        <p:spPr>
          <a:xfrm>
            <a:off x="426129" y="1846555"/>
            <a:ext cx="11549848" cy="4465467"/>
          </a:xfrm>
        </p:spPr>
        <p:txBody>
          <a:bodyPr>
            <a:normAutofit/>
          </a:bodyPr>
          <a:lstStyle/>
          <a:p>
            <a:pPr>
              <a:lnSpc>
                <a:spcPct val="150000"/>
              </a:lnSpc>
            </a:pPr>
            <a:r>
              <a:rPr lang="en-US" sz="2400" b="1" i="1"/>
              <a:t> </a:t>
            </a:r>
            <a:r>
              <a:rPr lang="en-US" sz="2400"/>
              <a:t>Computational thinking involves four key techniques or “pillars”: </a:t>
            </a:r>
          </a:p>
          <a:p>
            <a:pPr lvl="2">
              <a:lnSpc>
                <a:spcPct val="150000"/>
              </a:lnSpc>
            </a:pPr>
            <a:r>
              <a:rPr lang="en-US" sz="2000"/>
              <a:t>Pattern Matching – identifying patterns and recognizing when two patterns are similar</a:t>
            </a:r>
          </a:p>
          <a:p>
            <a:pPr lvl="2">
              <a:lnSpc>
                <a:spcPct val="150000"/>
              </a:lnSpc>
            </a:pPr>
            <a:r>
              <a:rPr lang="en-US" sz="2000"/>
              <a:t>Abstraction – ignoring irrelevant details and reducing a problem to its essential features</a:t>
            </a:r>
          </a:p>
          <a:p>
            <a:pPr lvl="2">
              <a:lnSpc>
                <a:spcPct val="150000"/>
              </a:lnSpc>
            </a:pPr>
            <a:r>
              <a:rPr lang="en-US" sz="2000"/>
              <a:t>Decomposition – Breaking a complex problem down into smaller and more simpler tasks and then solving each one individually</a:t>
            </a:r>
          </a:p>
          <a:p>
            <a:pPr lvl="2">
              <a:lnSpc>
                <a:spcPct val="150000"/>
              </a:lnSpc>
            </a:pPr>
            <a:r>
              <a:rPr lang="en-US" sz="2000"/>
              <a:t>Algorithms – using a sequence of steps to solved a problem</a:t>
            </a:r>
          </a:p>
        </p:txBody>
      </p:sp>
    </p:spTree>
    <p:extLst>
      <p:ext uri="{BB962C8B-B14F-4D97-AF65-F5344CB8AC3E}">
        <p14:creationId xmlns:p14="http://schemas.microsoft.com/office/powerpoint/2010/main" val="1259407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301341"/>
            <a:ext cx="11049000" cy="1084101"/>
          </a:xfrm>
        </p:spPr>
        <p:txBody>
          <a:bodyPr>
            <a:normAutofit fontScale="90000"/>
          </a:bodyPr>
          <a:lstStyle/>
          <a:p>
            <a:r>
              <a:rPr lang="en-IE" dirty="0"/>
              <a:t>Algorithms – Leaving Cert Questions (Ordinary)</a:t>
            </a:r>
          </a:p>
        </p:txBody>
      </p:sp>
      <p:pic>
        <p:nvPicPr>
          <p:cNvPr id="6" name="Content Placeholder 5">
            <a:extLst>
              <a:ext uri="{FF2B5EF4-FFF2-40B4-BE49-F238E27FC236}">
                <a16:creationId xmlns:a16="http://schemas.microsoft.com/office/drawing/2014/main" id="{80A21881-6DC7-E529-6EF9-A6CF5E16969B}"/>
              </a:ext>
            </a:extLst>
          </p:cNvPr>
          <p:cNvPicPr>
            <a:picLocks noGrp="1" noChangeAspect="1"/>
          </p:cNvPicPr>
          <p:nvPr>
            <p:ph idx="1"/>
          </p:nvPr>
        </p:nvPicPr>
        <p:blipFill>
          <a:blip r:embed="rId2"/>
          <a:stretch>
            <a:fillRect/>
          </a:stretch>
        </p:blipFill>
        <p:spPr>
          <a:xfrm>
            <a:off x="571499" y="1872333"/>
            <a:ext cx="9467850" cy="838200"/>
          </a:xfrm>
        </p:spPr>
      </p:pic>
      <p:pic>
        <p:nvPicPr>
          <p:cNvPr id="4" name="Picture 3">
            <a:extLst>
              <a:ext uri="{FF2B5EF4-FFF2-40B4-BE49-F238E27FC236}">
                <a16:creationId xmlns:a16="http://schemas.microsoft.com/office/drawing/2014/main" id="{B1119CF1-3189-5F03-D871-7CAB08C982CD}"/>
              </a:ext>
            </a:extLst>
          </p:cNvPr>
          <p:cNvPicPr>
            <a:picLocks noChangeAspect="1"/>
          </p:cNvPicPr>
          <p:nvPr/>
        </p:nvPicPr>
        <p:blipFill>
          <a:blip r:embed="rId3"/>
          <a:stretch>
            <a:fillRect/>
          </a:stretch>
        </p:blipFill>
        <p:spPr>
          <a:xfrm>
            <a:off x="571499" y="871325"/>
            <a:ext cx="9324975" cy="800100"/>
          </a:xfrm>
          <a:prstGeom prst="rect">
            <a:avLst/>
          </a:prstGeom>
        </p:spPr>
      </p:pic>
    </p:spTree>
    <p:extLst>
      <p:ext uri="{BB962C8B-B14F-4D97-AF65-F5344CB8AC3E}">
        <p14:creationId xmlns:p14="http://schemas.microsoft.com/office/powerpoint/2010/main" val="366249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301341"/>
            <a:ext cx="11049000" cy="1084101"/>
          </a:xfrm>
        </p:spPr>
        <p:txBody>
          <a:bodyPr>
            <a:normAutofit fontScale="90000"/>
          </a:bodyPr>
          <a:lstStyle/>
          <a:p>
            <a:r>
              <a:rPr lang="en-IE" dirty="0"/>
              <a:t>Algorithms – Leaving Cert Questions (Ordinary)</a:t>
            </a:r>
          </a:p>
        </p:txBody>
      </p:sp>
      <p:sp>
        <p:nvSpPr>
          <p:cNvPr id="5" name="Content Placeholder 4">
            <a:extLst>
              <a:ext uri="{FF2B5EF4-FFF2-40B4-BE49-F238E27FC236}">
                <a16:creationId xmlns:a16="http://schemas.microsoft.com/office/drawing/2014/main" id="{2AAB92D5-28E3-609B-F3A3-7148B434C0F1}"/>
              </a:ext>
            </a:extLst>
          </p:cNvPr>
          <p:cNvSpPr>
            <a:spLocks noGrp="1"/>
          </p:cNvSpPr>
          <p:nvPr>
            <p:ph idx="1"/>
          </p:nvPr>
        </p:nvSpPr>
        <p:spPr/>
        <p:txBody>
          <a:bodyPr/>
          <a:lstStyle/>
          <a:p>
            <a:endParaRPr lang="en-IE"/>
          </a:p>
        </p:txBody>
      </p:sp>
      <p:pic>
        <p:nvPicPr>
          <p:cNvPr id="8" name="Picture 7">
            <a:extLst>
              <a:ext uri="{FF2B5EF4-FFF2-40B4-BE49-F238E27FC236}">
                <a16:creationId xmlns:a16="http://schemas.microsoft.com/office/drawing/2014/main" id="{D3A687EE-1A60-924B-63F6-9D49CB86F283}"/>
              </a:ext>
            </a:extLst>
          </p:cNvPr>
          <p:cNvPicPr>
            <a:picLocks noChangeAspect="1"/>
          </p:cNvPicPr>
          <p:nvPr/>
        </p:nvPicPr>
        <p:blipFill>
          <a:blip r:embed="rId2"/>
          <a:stretch>
            <a:fillRect/>
          </a:stretch>
        </p:blipFill>
        <p:spPr>
          <a:xfrm>
            <a:off x="0" y="0"/>
            <a:ext cx="9466506" cy="6858000"/>
          </a:xfrm>
          <a:prstGeom prst="rect">
            <a:avLst/>
          </a:prstGeom>
        </p:spPr>
      </p:pic>
    </p:spTree>
    <p:extLst>
      <p:ext uri="{BB962C8B-B14F-4D97-AF65-F5344CB8AC3E}">
        <p14:creationId xmlns:p14="http://schemas.microsoft.com/office/powerpoint/2010/main" val="792027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301341"/>
            <a:ext cx="11049000" cy="1084101"/>
          </a:xfrm>
        </p:spPr>
        <p:txBody>
          <a:bodyPr>
            <a:normAutofit fontScale="90000"/>
          </a:bodyPr>
          <a:lstStyle/>
          <a:p>
            <a:r>
              <a:rPr lang="en-IE" dirty="0"/>
              <a:t>Algorithms – Leaving Cert Questions (Ordinary)</a:t>
            </a:r>
          </a:p>
        </p:txBody>
      </p:sp>
      <p:pic>
        <p:nvPicPr>
          <p:cNvPr id="4" name="Content Placeholder 3">
            <a:extLst>
              <a:ext uri="{FF2B5EF4-FFF2-40B4-BE49-F238E27FC236}">
                <a16:creationId xmlns:a16="http://schemas.microsoft.com/office/drawing/2014/main" id="{C2A5693D-524E-641E-6C48-7EE067DB18A5}"/>
              </a:ext>
            </a:extLst>
          </p:cNvPr>
          <p:cNvPicPr>
            <a:picLocks noGrp="1" noChangeAspect="1"/>
          </p:cNvPicPr>
          <p:nvPr>
            <p:ph idx="1"/>
          </p:nvPr>
        </p:nvPicPr>
        <p:blipFill>
          <a:blip r:embed="rId2"/>
          <a:stretch>
            <a:fillRect/>
          </a:stretch>
        </p:blipFill>
        <p:spPr>
          <a:xfrm>
            <a:off x="457207" y="634638"/>
            <a:ext cx="8305800" cy="2514600"/>
          </a:xfrm>
        </p:spPr>
      </p:pic>
    </p:spTree>
    <p:extLst>
      <p:ext uri="{BB962C8B-B14F-4D97-AF65-F5344CB8AC3E}">
        <p14:creationId xmlns:p14="http://schemas.microsoft.com/office/powerpoint/2010/main" val="306829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r>
              <a:rPr lang="en-IE" dirty="0"/>
              <a:t> (Higher)</a:t>
            </a:r>
            <a:endParaRPr lang="en-IE"/>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BF46BD8D-C579-AC0D-82D6-159F0B2ED323}"/>
              </a:ext>
            </a:extLst>
          </p:cNvPr>
          <p:cNvPicPr>
            <a:picLocks noChangeAspect="1"/>
          </p:cNvPicPr>
          <p:nvPr/>
        </p:nvPicPr>
        <p:blipFill>
          <a:blip r:embed="rId2"/>
          <a:stretch>
            <a:fillRect/>
          </a:stretch>
        </p:blipFill>
        <p:spPr>
          <a:xfrm>
            <a:off x="437780" y="748914"/>
            <a:ext cx="10481753" cy="4752658"/>
          </a:xfrm>
          <a:prstGeom prst="rect">
            <a:avLst/>
          </a:prstGeom>
        </p:spPr>
      </p:pic>
    </p:spTree>
    <p:extLst>
      <p:ext uri="{BB962C8B-B14F-4D97-AF65-F5344CB8AC3E}">
        <p14:creationId xmlns:p14="http://schemas.microsoft.com/office/powerpoint/2010/main" val="1950728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r>
              <a:rPr lang="en-IE" dirty="0"/>
              <a:t> - Higher</a:t>
            </a:r>
            <a:endParaRPr lang="en-IE"/>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lstStyle/>
          <a:p>
            <a:endParaRPr lang="en-IE"/>
          </a:p>
        </p:txBody>
      </p:sp>
      <p:pic>
        <p:nvPicPr>
          <p:cNvPr id="6" name="Picture 5">
            <a:extLst>
              <a:ext uri="{FF2B5EF4-FFF2-40B4-BE49-F238E27FC236}">
                <a16:creationId xmlns:a16="http://schemas.microsoft.com/office/drawing/2014/main" id="{04C223E3-F2FC-59B9-8767-82DC52E6ECF8}"/>
              </a:ext>
            </a:extLst>
          </p:cNvPr>
          <p:cNvPicPr>
            <a:picLocks noChangeAspect="1"/>
          </p:cNvPicPr>
          <p:nvPr/>
        </p:nvPicPr>
        <p:blipFill>
          <a:blip r:embed="rId2"/>
          <a:stretch>
            <a:fillRect/>
          </a:stretch>
        </p:blipFill>
        <p:spPr>
          <a:xfrm>
            <a:off x="490815" y="871325"/>
            <a:ext cx="10643110" cy="3718430"/>
          </a:xfrm>
          <a:prstGeom prst="rect">
            <a:avLst/>
          </a:prstGeom>
        </p:spPr>
      </p:pic>
    </p:spTree>
    <p:extLst>
      <p:ext uri="{BB962C8B-B14F-4D97-AF65-F5344CB8AC3E}">
        <p14:creationId xmlns:p14="http://schemas.microsoft.com/office/powerpoint/2010/main" val="840424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r>
              <a:rPr lang="en-IE" dirty="0"/>
              <a:t> - Higher</a:t>
            </a:r>
            <a:endParaRPr lang="en-IE"/>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190BAD8E-EEF8-7726-57A8-02A069693404}"/>
              </a:ext>
            </a:extLst>
          </p:cNvPr>
          <p:cNvPicPr>
            <a:picLocks noChangeAspect="1"/>
          </p:cNvPicPr>
          <p:nvPr/>
        </p:nvPicPr>
        <p:blipFill>
          <a:blip r:embed="rId2"/>
          <a:stretch>
            <a:fillRect/>
          </a:stretch>
        </p:blipFill>
        <p:spPr>
          <a:xfrm>
            <a:off x="477174" y="728985"/>
            <a:ext cx="10605621" cy="4792925"/>
          </a:xfrm>
          <a:prstGeom prst="rect">
            <a:avLst/>
          </a:prstGeom>
        </p:spPr>
      </p:pic>
    </p:spTree>
    <p:extLst>
      <p:ext uri="{BB962C8B-B14F-4D97-AF65-F5344CB8AC3E}">
        <p14:creationId xmlns:p14="http://schemas.microsoft.com/office/powerpoint/2010/main" val="3554515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r>
              <a:rPr lang="en-IE" dirty="0"/>
              <a:t> - Higher</a:t>
            </a:r>
            <a:endParaRPr lang="en-IE"/>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lstStyle/>
          <a:p>
            <a:endParaRPr lang="en-IE"/>
          </a:p>
        </p:txBody>
      </p:sp>
      <p:pic>
        <p:nvPicPr>
          <p:cNvPr id="6" name="Picture 5">
            <a:extLst>
              <a:ext uri="{FF2B5EF4-FFF2-40B4-BE49-F238E27FC236}">
                <a16:creationId xmlns:a16="http://schemas.microsoft.com/office/drawing/2014/main" id="{4F1CB965-1B5F-96A0-C008-A42B4A406FC7}"/>
              </a:ext>
            </a:extLst>
          </p:cNvPr>
          <p:cNvPicPr>
            <a:picLocks noChangeAspect="1"/>
          </p:cNvPicPr>
          <p:nvPr/>
        </p:nvPicPr>
        <p:blipFill>
          <a:blip r:embed="rId2"/>
          <a:stretch>
            <a:fillRect/>
          </a:stretch>
        </p:blipFill>
        <p:spPr>
          <a:xfrm>
            <a:off x="571499" y="936455"/>
            <a:ext cx="9858375" cy="2943225"/>
          </a:xfrm>
          <a:prstGeom prst="rect">
            <a:avLst/>
          </a:prstGeom>
        </p:spPr>
      </p:pic>
      <p:pic>
        <p:nvPicPr>
          <p:cNvPr id="8" name="Picture 7">
            <a:extLst>
              <a:ext uri="{FF2B5EF4-FFF2-40B4-BE49-F238E27FC236}">
                <a16:creationId xmlns:a16="http://schemas.microsoft.com/office/drawing/2014/main" id="{C11749DF-7124-8E9C-50B6-0A8E050B3A9C}"/>
              </a:ext>
            </a:extLst>
          </p:cNvPr>
          <p:cNvPicPr>
            <a:picLocks noChangeAspect="1"/>
          </p:cNvPicPr>
          <p:nvPr/>
        </p:nvPicPr>
        <p:blipFill>
          <a:blip r:embed="rId3"/>
          <a:stretch>
            <a:fillRect/>
          </a:stretch>
        </p:blipFill>
        <p:spPr>
          <a:xfrm>
            <a:off x="560690" y="4096813"/>
            <a:ext cx="9791700" cy="2162175"/>
          </a:xfrm>
          <a:prstGeom prst="rect">
            <a:avLst/>
          </a:prstGeom>
        </p:spPr>
      </p:pic>
    </p:spTree>
    <p:extLst>
      <p:ext uri="{BB962C8B-B14F-4D97-AF65-F5344CB8AC3E}">
        <p14:creationId xmlns:p14="http://schemas.microsoft.com/office/powerpoint/2010/main" val="2359309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r>
              <a:rPr lang="en-IE" dirty="0"/>
              <a:t> - Higher</a:t>
            </a:r>
            <a:endParaRPr lang="en-IE"/>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85517DF1-3AFD-CD1C-DFD0-7AE0FD159A74}"/>
              </a:ext>
            </a:extLst>
          </p:cNvPr>
          <p:cNvPicPr>
            <a:picLocks noChangeAspect="1"/>
          </p:cNvPicPr>
          <p:nvPr/>
        </p:nvPicPr>
        <p:blipFill>
          <a:blip r:embed="rId2"/>
          <a:stretch>
            <a:fillRect/>
          </a:stretch>
        </p:blipFill>
        <p:spPr>
          <a:xfrm>
            <a:off x="560690" y="871325"/>
            <a:ext cx="11134136" cy="2262492"/>
          </a:xfrm>
          <a:prstGeom prst="rect">
            <a:avLst/>
          </a:prstGeom>
        </p:spPr>
      </p:pic>
    </p:spTree>
    <p:extLst>
      <p:ext uri="{BB962C8B-B14F-4D97-AF65-F5344CB8AC3E}">
        <p14:creationId xmlns:p14="http://schemas.microsoft.com/office/powerpoint/2010/main" val="3895898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r>
              <a:rPr lang="en-IE" dirty="0"/>
              <a:t> - Higher</a:t>
            </a:r>
            <a:endParaRPr lang="en-IE"/>
          </a:p>
        </p:txBody>
      </p:sp>
      <p:pic>
        <p:nvPicPr>
          <p:cNvPr id="5" name="Content Placeholder 4">
            <a:extLst>
              <a:ext uri="{FF2B5EF4-FFF2-40B4-BE49-F238E27FC236}">
                <a16:creationId xmlns:a16="http://schemas.microsoft.com/office/drawing/2014/main" id="{04BB9865-F362-3D6D-106F-356A06ABA5C4}"/>
              </a:ext>
            </a:extLst>
          </p:cNvPr>
          <p:cNvPicPr>
            <a:picLocks noGrp="1" noChangeAspect="1"/>
          </p:cNvPicPr>
          <p:nvPr>
            <p:ph idx="1"/>
          </p:nvPr>
        </p:nvPicPr>
        <p:blipFill>
          <a:blip r:embed="rId2"/>
          <a:stretch>
            <a:fillRect/>
          </a:stretch>
        </p:blipFill>
        <p:spPr>
          <a:xfrm>
            <a:off x="571500" y="871537"/>
            <a:ext cx="9725025" cy="3724275"/>
          </a:xfrm>
        </p:spPr>
      </p:pic>
    </p:spTree>
    <p:extLst>
      <p:ext uri="{BB962C8B-B14F-4D97-AF65-F5344CB8AC3E}">
        <p14:creationId xmlns:p14="http://schemas.microsoft.com/office/powerpoint/2010/main" val="1305186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r>
              <a:rPr lang="en-IE" dirty="0"/>
              <a:t> - Higher</a:t>
            </a:r>
            <a:endParaRPr lang="en-IE"/>
          </a:p>
        </p:txBody>
      </p:sp>
      <p:pic>
        <p:nvPicPr>
          <p:cNvPr id="5" name="Content Placeholder 4">
            <a:extLst>
              <a:ext uri="{FF2B5EF4-FFF2-40B4-BE49-F238E27FC236}">
                <a16:creationId xmlns:a16="http://schemas.microsoft.com/office/drawing/2014/main" id="{D85673EC-2DC7-7C67-A3BD-1BA165982CBD}"/>
              </a:ext>
            </a:extLst>
          </p:cNvPr>
          <p:cNvPicPr>
            <a:picLocks noGrp="1" noChangeAspect="1"/>
          </p:cNvPicPr>
          <p:nvPr>
            <p:ph idx="1"/>
          </p:nvPr>
        </p:nvPicPr>
        <p:blipFill>
          <a:blip r:embed="rId2"/>
          <a:stretch>
            <a:fillRect/>
          </a:stretch>
        </p:blipFill>
        <p:spPr>
          <a:xfrm>
            <a:off x="705123" y="871537"/>
            <a:ext cx="8687452" cy="5662357"/>
          </a:xfrm>
        </p:spPr>
      </p:pic>
    </p:spTree>
    <p:extLst>
      <p:ext uri="{BB962C8B-B14F-4D97-AF65-F5344CB8AC3E}">
        <p14:creationId xmlns:p14="http://schemas.microsoft.com/office/powerpoint/2010/main" val="265174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p:txBody>
          <a:bodyPr/>
          <a:lstStyle/>
          <a:p>
            <a:r>
              <a:rPr lang="en-IE"/>
              <a:t>Computational Thinking</a:t>
            </a:r>
          </a:p>
        </p:txBody>
      </p:sp>
      <p:sp>
        <p:nvSpPr>
          <p:cNvPr id="3" name="Content Placeholder 2">
            <a:extLst>
              <a:ext uri="{FF2B5EF4-FFF2-40B4-BE49-F238E27FC236}">
                <a16:creationId xmlns:a16="http://schemas.microsoft.com/office/drawing/2014/main" id="{25C2E0EA-D33A-8359-20C7-9DD6099A7913}"/>
              </a:ext>
            </a:extLst>
          </p:cNvPr>
          <p:cNvSpPr>
            <a:spLocks noGrp="1"/>
          </p:cNvSpPr>
          <p:nvPr>
            <p:ph idx="1"/>
          </p:nvPr>
        </p:nvSpPr>
        <p:spPr>
          <a:xfrm>
            <a:off x="325821" y="1773391"/>
            <a:ext cx="11650156" cy="4538632"/>
          </a:xfrm>
        </p:spPr>
        <p:txBody>
          <a:bodyPr>
            <a:normAutofit fontScale="92500" lnSpcReduction="10000"/>
          </a:bodyPr>
          <a:lstStyle/>
          <a:p>
            <a:pPr>
              <a:lnSpc>
                <a:spcPct val="150000"/>
              </a:lnSpc>
            </a:pPr>
            <a:r>
              <a:rPr lang="en-US" sz="2400"/>
              <a:t>A complex problem is one that, at first glance, we don't know how to solve easily.</a:t>
            </a:r>
          </a:p>
          <a:p>
            <a:pPr>
              <a:lnSpc>
                <a:spcPct val="150000"/>
              </a:lnSpc>
            </a:pPr>
            <a:r>
              <a:rPr lang="en-US" sz="2400"/>
              <a:t>Computational thinking involves taking that complex problem and breaking it down into a series of small, more manageable problems (</a:t>
            </a:r>
            <a:r>
              <a:rPr lang="en-US" sz="2400" b="1"/>
              <a:t>decomposition</a:t>
            </a:r>
            <a:r>
              <a:rPr lang="en-US" sz="2400"/>
              <a:t>). Each of these smaller problems can then be looked at individually, considering how similar problems have been solved previously (</a:t>
            </a:r>
            <a:r>
              <a:rPr lang="en-US" sz="2400" b="1"/>
              <a:t>pattern recognition</a:t>
            </a:r>
            <a:r>
              <a:rPr lang="en-US" sz="2400"/>
              <a:t>) and focusing only on the important details, while ignoring irrelevant information (</a:t>
            </a:r>
            <a:r>
              <a:rPr lang="en-US" sz="2400" b="1"/>
              <a:t>abstraction</a:t>
            </a:r>
            <a:r>
              <a:rPr lang="en-US" sz="2400"/>
              <a:t>). Next, simple steps or rules to solve each of the smaller problems can be designed (</a:t>
            </a:r>
            <a:r>
              <a:rPr lang="en-US" sz="2400" b="1"/>
              <a:t>algorithms</a:t>
            </a:r>
            <a:r>
              <a:rPr lang="en-US" sz="2400"/>
              <a:t>).</a:t>
            </a:r>
          </a:p>
          <a:p>
            <a:pPr>
              <a:lnSpc>
                <a:spcPct val="150000"/>
              </a:lnSpc>
            </a:pPr>
            <a:r>
              <a:rPr lang="en-US" sz="2400"/>
              <a:t>Finally, the algorithms are used to program a computer to help solve the complex problem in the best way</a:t>
            </a:r>
            <a:endParaRPr lang="en-US" sz="2000"/>
          </a:p>
        </p:txBody>
      </p:sp>
    </p:spTree>
    <p:extLst>
      <p:ext uri="{BB962C8B-B14F-4D97-AF65-F5344CB8AC3E}">
        <p14:creationId xmlns:p14="http://schemas.microsoft.com/office/powerpoint/2010/main" val="566264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r>
              <a:rPr lang="en-IE" dirty="0"/>
              <a:t> - Higher</a:t>
            </a:r>
            <a:endParaRPr lang="en-IE"/>
          </a:p>
        </p:txBody>
      </p:sp>
      <p:pic>
        <p:nvPicPr>
          <p:cNvPr id="5" name="Content Placeholder 4">
            <a:extLst>
              <a:ext uri="{FF2B5EF4-FFF2-40B4-BE49-F238E27FC236}">
                <a16:creationId xmlns:a16="http://schemas.microsoft.com/office/drawing/2014/main" id="{9694DD0E-A95E-2064-3EFA-2E07010289A6}"/>
              </a:ext>
            </a:extLst>
          </p:cNvPr>
          <p:cNvPicPr>
            <a:picLocks noGrp="1" noChangeAspect="1"/>
          </p:cNvPicPr>
          <p:nvPr>
            <p:ph idx="1"/>
          </p:nvPr>
        </p:nvPicPr>
        <p:blipFill>
          <a:blip r:embed="rId2"/>
          <a:stretch>
            <a:fillRect/>
          </a:stretch>
        </p:blipFill>
        <p:spPr>
          <a:xfrm>
            <a:off x="486384" y="871537"/>
            <a:ext cx="11267651" cy="1587462"/>
          </a:xfrm>
        </p:spPr>
      </p:pic>
      <p:pic>
        <p:nvPicPr>
          <p:cNvPr id="7" name="Picture 6">
            <a:extLst>
              <a:ext uri="{FF2B5EF4-FFF2-40B4-BE49-F238E27FC236}">
                <a16:creationId xmlns:a16="http://schemas.microsoft.com/office/drawing/2014/main" id="{D00AB024-ABD8-5860-0B7E-2B02E007B18C}"/>
              </a:ext>
            </a:extLst>
          </p:cNvPr>
          <p:cNvPicPr>
            <a:picLocks noChangeAspect="1"/>
          </p:cNvPicPr>
          <p:nvPr/>
        </p:nvPicPr>
        <p:blipFill>
          <a:blip r:embed="rId3"/>
          <a:stretch>
            <a:fillRect/>
          </a:stretch>
        </p:blipFill>
        <p:spPr>
          <a:xfrm>
            <a:off x="486384" y="2850286"/>
            <a:ext cx="11134116" cy="2783529"/>
          </a:xfrm>
          <a:prstGeom prst="rect">
            <a:avLst/>
          </a:prstGeom>
        </p:spPr>
      </p:pic>
    </p:spTree>
    <p:extLst>
      <p:ext uri="{BB962C8B-B14F-4D97-AF65-F5344CB8AC3E}">
        <p14:creationId xmlns:p14="http://schemas.microsoft.com/office/powerpoint/2010/main" val="3481565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r>
              <a:rPr lang="en-IE" dirty="0"/>
              <a:t> - Higher</a:t>
            </a:r>
            <a:endParaRPr lang="en-IE"/>
          </a:p>
        </p:txBody>
      </p:sp>
      <p:pic>
        <p:nvPicPr>
          <p:cNvPr id="7" name="Content Placeholder 6">
            <a:extLst>
              <a:ext uri="{FF2B5EF4-FFF2-40B4-BE49-F238E27FC236}">
                <a16:creationId xmlns:a16="http://schemas.microsoft.com/office/drawing/2014/main" id="{F7FAC262-B3CE-23E1-3AB0-AC66E3C06212}"/>
              </a:ext>
            </a:extLst>
          </p:cNvPr>
          <p:cNvPicPr>
            <a:picLocks noGrp="1" noChangeAspect="1"/>
          </p:cNvPicPr>
          <p:nvPr>
            <p:ph idx="1"/>
          </p:nvPr>
        </p:nvPicPr>
        <p:blipFill>
          <a:blip r:embed="rId2"/>
          <a:stretch>
            <a:fillRect/>
          </a:stretch>
        </p:blipFill>
        <p:spPr>
          <a:xfrm>
            <a:off x="571498" y="4075152"/>
            <a:ext cx="10321401" cy="1595126"/>
          </a:xfrm>
        </p:spPr>
      </p:pic>
      <p:pic>
        <p:nvPicPr>
          <p:cNvPr id="5" name="Picture 4">
            <a:extLst>
              <a:ext uri="{FF2B5EF4-FFF2-40B4-BE49-F238E27FC236}">
                <a16:creationId xmlns:a16="http://schemas.microsoft.com/office/drawing/2014/main" id="{BF67752F-08AA-99F7-20FA-6F684A15B192}"/>
              </a:ext>
            </a:extLst>
          </p:cNvPr>
          <p:cNvPicPr>
            <a:picLocks noChangeAspect="1"/>
          </p:cNvPicPr>
          <p:nvPr/>
        </p:nvPicPr>
        <p:blipFill>
          <a:blip r:embed="rId3"/>
          <a:stretch>
            <a:fillRect/>
          </a:stretch>
        </p:blipFill>
        <p:spPr>
          <a:xfrm>
            <a:off x="571499" y="871325"/>
            <a:ext cx="10321402" cy="2932801"/>
          </a:xfrm>
          <a:prstGeom prst="rect">
            <a:avLst/>
          </a:prstGeom>
        </p:spPr>
      </p:pic>
    </p:spTree>
    <p:extLst>
      <p:ext uri="{BB962C8B-B14F-4D97-AF65-F5344CB8AC3E}">
        <p14:creationId xmlns:p14="http://schemas.microsoft.com/office/powerpoint/2010/main" val="1963228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p>
        </p:txBody>
      </p:sp>
      <p:pic>
        <p:nvPicPr>
          <p:cNvPr id="5" name="Content Placeholder 4">
            <a:extLst>
              <a:ext uri="{FF2B5EF4-FFF2-40B4-BE49-F238E27FC236}">
                <a16:creationId xmlns:a16="http://schemas.microsoft.com/office/drawing/2014/main" id="{778611E0-7D4B-4E37-268B-851692E6F096}"/>
              </a:ext>
            </a:extLst>
          </p:cNvPr>
          <p:cNvPicPr>
            <a:picLocks noGrp="1" noChangeAspect="1"/>
          </p:cNvPicPr>
          <p:nvPr>
            <p:ph idx="1"/>
          </p:nvPr>
        </p:nvPicPr>
        <p:blipFill>
          <a:blip r:embed="rId2"/>
          <a:stretch>
            <a:fillRect/>
          </a:stretch>
        </p:blipFill>
        <p:spPr>
          <a:xfrm>
            <a:off x="500478" y="78974"/>
            <a:ext cx="9850885" cy="6573740"/>
          </a:xfrm>
        </p:spPr>
      </p:pic>
    </p:spTree>
    <p:extLst>
      <p:ext uri="{BB962C8B-B14F-4D97-AF65-F5344CB8AC3E}">
        <p14:creationId xmlns:p14="http://schemas.microsoft.com/office/powerpoint/2010/main" val="672898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p>
        </p:txBody>
      </p:sp>
      <p:pic>
        <p:nvPicPr>
          <p:cNvPr id="5" name="Content Placeholder 4">
            <a:extLst>
              <a:ext uri="{FF2B5EF4-FFF2-40B4-BE49-F238E27FC236}">
                <a16:creationId xmlns:a16="http://schemas.microsoft.com/office/drawing/2014/main" id="{0E972C93-55DA-8B63-70C7-0A5EA8A95A7F}"/>
              </a:ext>
            </a:extLst>
          </p:cNvPr>
          <p:cNvPicPr>
            <a:picLocks noGrp="1" noChangeAspect="1"/>
          </p:cNvPicPr>
          <p:nvPr>
            <p:ph idx="1"/>
          </p:nvPr>
        </p:nvPicPr>
        <p:blipFill>
          <a:blip r:embed="rId2"/>
          <a:stretch>
            <a:fillRect/>
          </a:stretch>
        </p:blipFill>
        <p:spPr>
          <a:xfrm>
            <a:off x="571499" y="871536"/>
            <a:ext cx="10081517" cy="1827275"/>
          </a:xfrm>
        </p:spPr>
      </p:pic>
      <p:pic>
        <p:nvPicPr>
          <p:cNvPr id="7" name="Picture 6">
            <a:extLst>
              <a:ext uri="{FF2B5EF4-FFF2-40B4-BE49-F238E27FC236}">
                <a16:creationId xmlns:a16="http://schemas.microsoft.com/office/drawing/2014/main" id="{0270FFA8-5A96-F430-FB3B-067F9D7CC936}"/>
              </a:ext>
            </a:extLst>
          </p:cNvPr>
          <p:cNvPicPr>
            <a:picLocks noChangeAspect="1"/>
          </p:cNvPicPr>
          <p:nvPr/>
        </p:nvPicPr>
        <p:blipFill>
          <a:blip r:embed="rId3"/>
          <a:stretch>
            <a:fillRect/>
          </a:stretch>
        </p:blipFill>
        <p:spPr>
          <a:xfrm>
            <a:off x="571500" y="3429000"/>
            <a:ext cx="10039383" cy="1827274"/>
          </a:xfrm>
          <a:prstGeom prst="rect">
            <a:avLst/>
          </a:prstGeom>
        </p:spPr>
      </p:pic>
    </p:spTree>
    <p:extLst>
      <p:ext uri="{BB962C8B-B14F-4D97-AF65-F5344CB8AC3E}">
        <p14:creationId xmlns:p14="http://schemas.microsoft.com/office/powerpoint/2010/main" val="777879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p>
        </p:txBody>
      </p:sp>
      <p:pic>
        <p:nvPicPr>
          <p:cNvPr id="5" name="Content Placeholder 4">
            <a:extLst>
              <a:ext uri="{FF2B5EF4-FFF2-40B4-BE49-F238E27FC236}">
                <a16:creationId xmlns:a16="http://schemas.microsoft.com/office/drawing/2014/main" id="{92CBEB5D-B6D9-9859-73AA-E1A313ACB320}"/>
              </a:ext>
            </a:extLst>
          </p:cNvPr>
          <p:cNvPicPr>
            <a:picLocks noGrp="1" noChangeAspect="1"/>
          </p:cNvPicPr>
          <p:nvPr>
            <p:ph idx="1"/>
          </p:nvPr>
        </p:nvPicPr>
        <p:blipFill>
          <a:blip r:embed="rId2"/>
          <a:stretch>
            <a:fillRect/>
          </a:stretch>
        </p:blipFill>
        <p:spPr>
          <a:xfrm>
            <a:off x="637305" y="871536"/>
            <a:ext cx="10371006" cy="2963145"/>
          </a:xfrm>
        </p:spPr>
      </p:pic>
      <p:pic>
        <p:nvPicPr>
          <p:cNvPr id="7" name="Picture 6">
            <a:extLst>
              <a:ext uri="{FF2B5EF4-FFF2-40B4-BE49-F238E27FC236}">
                <a16:creationId xmlns:a16="http://schemas.microsoft.com/office/drawing/2014/main" id="{09386FDA-8A8D-ABC3-10C8-F560D8C7EA21}"/>
              </a:ext>
            </a:extLst>
          </p:cNvPr>
          <p:cNvPicPr>
            <a:picLocks noChangeAspect="1"/>
          </p:cNvPicPr>
          <p:nvPr/>
        </p:nvPicPr>
        <p:blipFill>
          <a:blip r:embed="rId3"/>
          <a:stretch>
            <a:fillRect/>
          </a:stretch>
        </p:blipFill>
        <p:spPr>
          <a:xfrm>
            <a:off x="637305" y="4020983"/>
            <a:ext cx="10371006" cy="1870181"/>
          </a:xfrm>
          <a:prstGeom prst="rect">
            <a:avLst/>
          </a:prstGeom>
        </p:spPr>
      </p:pic>
    </p:spTree>
    <p:extLst>
      <p:ext uri="{BB962C8B-B14F-4D97-AF65-F5344CB8AC3E}">
        <p14:creationId xmlns:p14="http://schemas.microsoft.com/office/powerpoint/2010/main" val="135175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p>
        </p:txBody>
      </p:sp>
      <p:pic>
        <p:nvPicPr>
          <p:cNvPr id="5" name="Content Placeholder 4">
            <a:extLst>
              <a:ext uri="{FF2B5EF4-FFF2-40B4-BE49-F238E27FC236}">
                <a16:creationId xmlns:a16="http://schemas.microsoft.com/office/drawing/2014/main" id="{85BF2108-114E-626F-DA8D-C2C4AFD73355}"/>
              </a:ext>
            </a:extLst>
          </p:cNvPr>
          <p:cNvPicPr>
            <a:picLocks noGrp="1" noChangeAspect="1"/>
          </p:cNvPicPr>
          <p:nvPr>
            <p:ph idx="1"/>
          </p:nvPr>
        </p:nvPicPr>
        <p:blipFill>
          <a:blip r:embed="rId2"/>
          <a:stretch>
            <a:fillRect/>
          </a:stretch>
        </p:blipFill>
        <p:spPr>
          <a:xfrm>
            <a:off x="571499" y="987202"/>
            <a:ext cx="10436811" cy="1250351"/>
          </a:xfrm>
        </p:spPr>
      </p:pic>
      <p:pic>
        <p:nvPicPr>
          <p:cNvPr id="7" name="Picture 6">
            <a:extLst>
              <a:ext uri="{FF2B5EF4-FFF2-40B4-BE49-F238E27FC236}">
                <a16:creationId xmlns:a16="http://schemas.microsoft.com/office/drawing/2014/main" id="{A92C7908-ECCF-F614-A481-D39943AEFA17}"/>
              </a:ext>
            </a:extLst>
          </p:cNvPr>
          <p:cNvPicPr>
            <a:picLocks noChangeAspect="1"/>
          </p:cNvPicPr>
          <p:nvPr/>
        </p:nvPicPr>
        <p:blipFill>
          <a:blip r:embed="rId3"/>
          <a:stretch>
            <a:fillRect/>
          </a:stretch>
        </p:blipFill>
        <p:spPr>
          <a:xfrm>
            <a:off x="571499" y="2513906"/>
            <a:ext cx="10436810" cy="3607915"/>
          </a:xfrm>
          <a:prstGeom prst="rect">
            <a:avLst/>
          </a:prstGeom>
        </p:spPr>
      </p:pic>
    </p:spTree>
    <p:extLst>
      <p:ext uri="{BB962C8B-B14F-4D97-AF65-F5344CB8AC3E}">
        <p14:creationId xmlns:p14="http://schemas.microsoft.com/office/powerpoint/2010/main" val="651133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72D28713-2144-EA40-FA29-787F2D88D992}"/>
              </a:ext>
            </a:extLst>
          </p:cNvPr>
          <p:cNvPicPr>
            <a:picLocks noChangeAspect="1"/>
          </p:cNvPicPr>
          <p:nvPr/>
        </p:nvPicPr>
        <p:blipFill>
          <a:blip r:embed="rId2"/>
          <a:stretch>
            <a:fillRect/>
          </a:stretch>
        </p:blipFill>
        <p:spPr>
          <a:xfrm>
            <a:off x="571499" y="691580"/>
            <a:ext cx="11014781" cy="5700342"/>
          </a:xfrm>
          <a:prstGeom prst="rect">
            <a:avLst/>
          </a:prstGeom>
        </p:spPr>
      </p:pic>
    </p:spTree>
    <p:extLst>
      <p:ext uri="{BB962C8B-B14F-4D97-AF65-F5344CB8AC3E}">
        <p14:creationId xmlns:p14="http://schemas.microsoft.com/office/powerpoint/2010/main" val="2138707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B8F57CC-1F0B-B5A5-BA47-9766E2DA3514}"/>
              </a:ext>
            </a:extLst>
          </p:cNvPr>
          <p:cNvPicPr>
            <a:picLocks noChangeAspect="1"/>
          </p:cNvPicPr>
          <p:nvPr/>
        </p:nvPicPr>
        <p:blipFill>
          <a:blip r:embed="rId2"/>
          <a:stretch>
            <a:fillRect/>
          </a:stretch>
        </p:blipFill>
        <p:spPr>
          <a:xfrm>
            <a:off x="458540" y="761907"/>
            <a:ext cx="11161960" cy="5185050"/>
          </a:xfrm>
          <a:prstGeom prst="rect">
            <a:avLst/>
          </a:prstGeom>
        </p:spPr>
      </p:pic>
    </p:spTree>
    <p:extLst>
      <p:ext uri="{BB962C8B-B14F-4D97-AF65-F5344CB8AC3E}">
        <p14:creationId xmlns:p14="http://schemas.microsoft.com/office/powerpoint/2010/main" val="3249765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F965E61F-D5F5-296C-3BEF-0AD27525C85D}"/>
              </a:ext>
            </a:extLst>
          </p:cNvPr>
          <p:cNvPicPr>
            <a:picLocks noChangeAspect="1"/>
          </p:cNvPicPr>
          <p:nvPr/>
        </p:nvPicPr>
        <p:blipFill>
          <a:blip r:embed="rId2"/>
          <a:stretch>
            <a:fillRect/>
          </a:stretch>
        </p:blipFill>
        <p:spPr>
          <a:xfrm>
            <a:off x="413921" y="772820"/>
            <a:ext cx="11340114" cy="1897460"/>
          </a:xfrm>
          <a:prstGeom prst="rect">
            <a:avLst/>
          </a:prstGeom>
        </p:spPr>
      </p:pic>
      <p:pic>
        <p:nvPicPr>
          <p:cNvPr id="7" name="Picture 6">
            <a:extLst>
              <a:ext uri="{FF2B5EF4-FFF2-40B4-BE49-F238E27FC236}">
                <a16:creationId xmlns:a16="http://schemas.microsoft.com/office/drawing/2014/main" id="{02117D1D-6177-71C0-8BE1-5B605CD79E27}"/>
              </a:ext>
            </a:extLst>
          </p:cNvPr>
          <p:cNvPicPr>
            <a:picLocks noChangeAspect="1"/>
          </p:cNvPicPr>
          <p:nvPr/>
        </p:nvPicPr>
        <p:blipFill>
          <a:blip r:embed="rId3"/>
          <a:stretch>
            <a:fillRect/>
          </a:stretch>
        </p:blipFill>
        <p:spPr>
          <a:xfrm>
            <a:off x="413921" y="2792047"/>
            <a:ext cx="11221661" cy="1395673"/>
          </a:xfrm>
          <a:prstGeom prst="rect">
            <a:avLst/>
          </a:prstGeom>
        </p:spPr>
      </p:pic>
      <p:pic>
        <p:nvPicPr>
          <p:cNvPr id="9" name="Picture 8">
            <a:extLst>
              <a:ext uri="{FF2B5EF4-FFF2-40B4-BE49-F238E27FC236}">
                <a16:creationId xmlns:a16="http://schemas.microsoft.com/office/drawing/2014/main" id="{58303570-57A7-A2C2-EAE0-FA547EEFCBC6}"/>
              </a:ext>
            </a:extLst>
          </p:cNvPr>
          <p:cNvPicPr>
            <a:picLocks noChangeAspect="1"/>
          </p:cNvPicPr>
          <p:nvPr/>
        </p:nvPicPr>
        <p:blipFill>
          <a:blip r:embed="rId4"/>
          <a:stretch>
            <a:fillRect/>
          </a:stretch>
        </p:blipFill>
        <p:spPr>
          <a:xfrm>
            <a:off x="448773" y="4325306"/>
            <a:ext cx="11221661" cy="1224586"/>
          </a:xfrm>
          <a:prstGeom prst="rect">
            <a:avLst/>
          </a:prstGeom>
        </p:spPr>
      </p:pic>
    </p:spTree>
    <p:extLst>
      <p:ext uri="{BB962C8B-B14F-4D97-AF65-F5344CB8AC3E}">
        <p14:creationId xmlns:p14="http://schemas.microsoft.com/office/powerpoint/2010/main" val="3712077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a:xfrm>
            <a:off x="571500" y="-212564"/>
            <a:ext cx="11049000" cy="1084101"/>
          </a:xfrm>
        </p:spPr>
        <p:txBody>
          <a:bodyPr/>
          <a:lstStyle/>
          <a:p>
            <a:r>
              <a:rPr lang="en-IE"/>
              <a:t>Algorithms – Leaving Cert Questions</a:t>
            </a:r>
          </a:p>
        </p:txBody>
      </p:sp>
      <p:sp>
        <p:nvSpPr>
          <p:cNvPr id="4" name="Content Placeholder 3">
            <a:extLst>
              <a:ext uri="{FF2B5EF4-FFF2-40B4-BE49-F238E27FC236}">
                <a16:creationId xmlns:a16="http://schemas.microsoft.com/office/drawing/2014/main" id="{6C73AA0E-ED2C-738F-61C3-E975F46DBCD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B9E302C-3B17-70CD-6677-161C518DF0FA}"/>
              </a:ext>
            </a:extLst>
          </p:cNvPr>
          <p:cNvPicPr>
            <a:picLocks noChangeAspect="1"/>
          </p:cNvPicPr>
          <p:nvPr/>
        </p:nvPicPr>
        <p:blipFill>
          <a:blip r:embed="rId2"/>
          <a:stretch>
            <a:fillRect/>
          </a:stretch>
        </p:blipFill>
        <p:spPr>
          <a:xfrm>
            <a:off x="560690" y="866013"/>
            <a:ext cx="11211100" cy="1433847"/>
          </a:xfrm>
          <a:prstGeom prst="rect">
            <a:avLst/>
          </a:prstGeom>
        </p:spPr>
      </p:pic>
      <p:pic>
        <p:nvPicPr>
          <p:cNvPr id="7" name="Picture 6">
            <a:extLst>
              <a:ext uri="{FF2B5EF4-FFF2-40B4-BE49-F238E27FC236}">
                <a16:creationId xmlns:a16="http://schemas.microsoft.com/office/drawing/2014/main" id="{A0352A5D-6456-9D3F-DF3A-9D290D2EB7B5}"/>
              </a:ext>
            </a:extLst>
          </p:cNvPr>
          <p:cNvPicPr>
            <a:picLocks noChangeAspect="1"/>
          </p:cNvPicPr>
          <p:nvPr/>
        </p:nvPicPr>
        <p:blipFill>
          <a:blip r:embed="rId3"/>
          <a:stretch>
            <a:fillRect/>
          </a:stretch>
        </p:blipFill>
        <p:spPr>
          <a:xfrm>
            <a:off x="571498" y="2507181"/>
            <a:ext cx="11200291" cy="1777824"/>
          </a:xfrm>
          <a:prstGeom prst="rect">
            <a:avLst/>
          </a:prstGeom>
        </p:spPr>
      </p:pic>
    </p:spTree>
    <p:extLst>
      <p:ext uri="{BB962C8B-B14F-4D97-AF65-F5344CB8AC3E}">
        <p14:creationId xmlns:p14="http://schemas.microsoft.com/office/powerpoint/2010/main" val="226021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p:txBody>
          <a:bodyPr/>
          <a:lstStyle/>
          <a:p>
            <a:r>
              <a:rPr lang="en-IE"/>
              <a:t>Decomposition</a:t>
            </a:r>
          </a:p>
        </p:txBody>
      </p:sp>
      <p:sp>
        <p:nvSpPr>
          <p:cNvPr id="3" name="Content Placeholder 2">
            <a:extLst>
              <a:ext uri="{FF2B5EF4-FFF2-40B4-BE49-F238E27FC236}">
                <a16:creationId xmlns:a16="http://schemas.microsoft.com/office/drawing/2014/main" id="{25C2E0EA-D33A-8359-20C7-9DD6099A7913}"/>
              </a:ext>
            </a:extLst>
          </p:cNvPr>
          <p:cNvSpPr>
            <a:spLocks noGrp="1"/>
          </p:cNvSpPr>
          <p:nvPr>
            <p:ph idx="1"/>
          </p:nvPr>
        </p:nvSpPr>
        <p:spPr>
          <a:xfrm>
            <a:off x="426129" y="1846555"/>
            <a:ext cx="11549848" cy="4465467"/>
          </a:xfrm>
        </p:spPr>
        <p:txBody>
          <a:bodyPr>
            <a:normAutofit/>
          </a:bodyPr>
          <a:lstStyle/>
          <a:p>
            <a:pPr>
              <a:lnSpc>
                <a:spcPct val="150000"/>
              </a:lnSpc>
            </a:pPr>
            <a:r>
              <a:rPr lang="en-US" sz="2400"/>
              <a:t>Decomposition is breaking a complex problem down into smaller and more simpler tasks and then solving each one individually.</a:t>
            </a:r>
          </a:p>
          <a:p>
            <a:pPr>
              <a:lnSpc>
                <a:spcPct val="150000"/>
              </a:lnSpc>
            </a:pPr>
            <a:r>
              <a:rPr lang="en-US" sz="2400"/>
              <a:t>It is a way of thinking about artefacts in terms of their component parts. </a:t>
            </a:r>
            <a:endParaRPr lang="en-US" sz="2000"/>
          </a:p>
        </p:txBody>
      </p:sp>
    </p:spTree>
    <p:extLst>
      <p:ext uri="{BB962C8B-B14F-4D97-AF65-F5344CB8AC3E}">
        <p14:creationId xmlns:p14="http://schemas.microsoft.com/office/powerpoint/2010/main" val="171188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p:txBody>
          <a:bodyPr/>
          <a:lstStyle/>
          <a:p>
            <a:r>
              <a:rPr lang="en-IE"/>
              <a:t>Decomposition</a:t>
            </a:r>
          </a:p>
        </p:txBody>
      </p:sp>
      <p:sp>
        <p:nvSpPr>
          <p:cNvPr id="3" name="Content Placeholder 2">
            <a:extLst>
              <a:ext uri="{FF2B5EF4-FFF2-40B4-BE49-F238E27FC236}">
                <a16:creationId xmlns:a16="http://schemas.microsoft.com/office/drawing/2014/main" id="{25C2E0EA-D33A-8359-20C7-9DD6099A7913}"/>
              </a:ext>
            </a:extLst>
          </p:cNvPr>
          <p:cNvSpPr>
            <a:spLocks noGrp="1"/>
          </p:cNvSpPr>
          <p:nvPr>
            <p:ph idx="1"/>
          </p:nvPr>
        </p:nvSpPr>
        <p:spPr>
          <a:xfrm>
            <a:off x="426129" y="1846555"/>
            <a:ext cx="11549848" cy="4465467"/>
          </a:xfrm>
        </p:spPr>
        <p:txBody>
          <a:bodyPr>
            <a:normAutofit lnSpcReduction="10000"/>
          </a:bodyPr>
          <a:lstStyle/>
          <a:p>
            <a:pPr>
              <a:lnSpc>
                <a:spcPct val="150000"/>
              </a:lnSpc>
            </a:pPr>
            <a:r>
              <a:rPr lang="en-US" sz="2400"/>
              <a:t>For example, making breakfast can be broken down, or decomposed, into separate activities such as make toast; make tea; boil egg; etc.  Each of these, in turn, might also be broken down into a set of steps.</a:t>
            </a:r>
          </a:p>
          <a:p>
            <a:pPr>
              <a:lnSpc>
                <a:spcPct val="150000"/>
              </a:lnSpc>
            </a:pPr>
            <a:r>
              <a:rPr lang="en-US" sz="2400"/>
              <a:t>Consider developing a game: different people can design and create the different levels independently, provided that key aspects are agreed in advance. A simple arcade level might also be decomposed into several parts, such as the life-like motion of a character, scrolling the background and setting the rules about how characters interact.</a:t>
            </a:r>
          </a:p>
        </p:txBody>
      </p:sp>
    </p:spTree>
    <p:extLst>
      <p:ext uri="{BB962C8B-B14F-4D97-AF65-F5344CB8AC3E}">
        <p14:creationId xmlns:p14="http://schemas.microsoft.com/office/powerpoint/2010/main" val="2961162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p:txBody>
          <a:bodyPr/>
          <a:lstStyle/>
          <a:p>
            <a:r>
              <a:rPr lang="en-IE"/>
              <a:t>Decomposition (Exam Question Ordinary)</a:t>
            </a:r>
          </a:p>
        </p:txBody>
      </p:sp>
      <p:pic>
        <p:nvPicPr>
          <p:cNvPr id="5" name="Content Placeholder 4">
            <a:extLst>
              <a:ext uri="{FF2B5EF4-FFF2-40B4-BE49-F238E27FC236}">
                <a16:creationId xmlns:a16="http://schemas.microsoft.com/office/drawing/2014/main" id="{75A1603E-67CA-14D0-4164-B5DAE2B086FA}"/>
              </a:ext>
            </a:extLst>
          </p:cNvPr>
          <p:cNvPicPr>
            <a:picLocks noGrp="1" noChangeAspect="1"/>
          </p:cNvPicPr>
          <p:nvPr>
            <p:ph idx="1"/>
          </p:nvPr>
        </p:nvPicPr>
        <p:blipFill>
          <a:blip r:embed="rId2"/>
          <a:stretch>
            <a:fillRect/>
          </a:stretch>
        </p:blipFill>
        <p:spPr>
          <a:xfrm>
            <a:off x="571500" y="1951492"/>
            <a:ext cx="10969963" cy="2238768"/>
          </a:xfrm>
        </p:spPr>
      </p:pic>
    </p:spTree>
    <p:extLst>
      <p:ext uri="{BB962C8B-B14F-4D97-AF65-F5344CB8AC3E}">
        <p14:creationId xmlns:p14="http://schemas.microsoft.com/office/powerpoint/2010/main" val="19097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p:txBody>
          <a:bodyPr/>
          <a:lstStyle/>
          <a:p>
            <a:r>
              <a:rPr lang="en-IE"/>
              <a:t>Decomposition (Exam Question Ordinary)</a:t>
            </a:r>
          </a:p>
        </p:txBody>
      </p:sp>
      <p:pic>
        <p:nvPicPr>
          <p:cNvPr id="5" name="Content Placeholder 4">
            <a:extLst>
              <a:ext uri="{FF2B5EF4-FFF2-40B4-BE49-F238E27FC236}">
                <a16:creationId xmlns:a16="http://schemas.microsoft.com/office/drawing/2014/main" id="{75A1603E-67CA-14D0-4164-B5DAE2B086FA}"/>
              </a:ext>
            </a:extLst>
          </p:cNvPr>
          <p:cNvPicPr>
            <a:picLocks noGrp="1" noChangeAspect="1"/>
          </p:cNvPicPr>
          <p:nvPr>
            <p:ph idx="1"/>
          </p:nvPr>
        </p:nvPicPr>
        <p:blipFill>
          <a:blip r:embed="rId2"/>
          <a:stretch>
            <a:fillRect/>
          </a:stretch>
        </p:blipFill>
        <p:spPr>
          <a:xfrm>
            <a:off x="571500" y="1951492"/>
            <a:ext cx="10969963" cy="2238768"/>
          </a:xfrm>
        </p:spPr>
      </p:pic>
    </p:spTree>
    <p:extLst>
      <p:ext uri="{BB962C8B-B14F-4D97-AF65-F5344CB8AC3E}">
        <p14:creationId xmlns:p14="http://schemas.microsoft.com/office/powerpoint/2010/main" val="8662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7E86-5181-EA1B-2A40-7C49DEC13EA9}"/>
              </a:ext>
            </a:extLst>
          </p:cNvPr>
          <p:cNvSpPr>
            <a:spLocks noGrp="1"/>
          </p:cNvSpPr>
          <p:nvPr>
            <p:ph type="title"/>
          </p:nvPr>
        </p:nvSpPr>
        <p:spPr/>
        <p:txBody>
          <a:bodyPr/>
          <a:lstStyle/>
          <a:p>
            <a:r>
              <a:rPr lang="en-IE"/>
              <a:t>Pattern Matching</a:t>
            </a:r>
          </a:p>
        </p:txBody>
      </p:sp>
      <p:sp>
        <p:nvSpPr>
          <p:cNvPr id="3" name="Content Placeholder 2">
            <a:extLst>
              <a:ext uri="{FF2B5EF4-FFF2-40B4-BE49-F238E27FC236}">
                <a16:creationId xmlns:a16="http://schemas.microsoft.com/office/drawing/2014/main" id="{25C2E0EA-D33A-8359-20C7-9DD6099A7913}"/>
              </a:ext>
            </a:extLst>
          </p:cNvPr>
          <p:cNvSpPr>
            <a:spLocks noGrp="1"/>
          </p:cNvSpPr>
          <p:nvPr>
            <p:ph idx="1"/>
          </p:nvPr>
        </p:nvSpPr>
        <p:spPr>
          <a:xfrm>
            <a:off x="426129" y="1846555"/>
            <a:ext cx="11549848" cy="4465467"/>
          </a:xfrm>
        </p:spPr>
        <p:txBody>
          <a:bodyPr>
            <a:normAutofit lnSpcReduction="10000"/>
          </a:bodyPr>
          <a:lstStyle/>
          <a:p>
            <a:pPr>
              <a:lnSpc>
                <a:spcPct val="150000"/>
              </a:lnSpc>
            </a:pPr>
            <a:r>
              <a:rPr lang="en-US" sz="2400" b="1" i="1"/>
              <a:t> </a:t>
            </a:r>
            <a:r>
              <a:rPr lang="en-US" sz="2400"/>
              <a:t>identifying patterns, similarities and connections, and exploiting those features. It is a way of quickly solving new problems based on previous solutions to problems. </a:t>
            </a:r>
          </a:p>
          <a:p>
            <a:pPr>
              <a:lnSpc>
                <a:spcPct val="150000"/>
              </a:lnSpc>
            </a:pPr>
            <a:r>
              <a:rPr lang="en-US" sz="2400"/>
              <a:t>Asking questions such as “Is this similar to a problem I’ve already solved?” and “How is it different?” are important here, as is the process of </a:t>
            </a:r>
            <a:r>
              <a:rPr lang="en-US" sz="2400" err="1"/>
              <a:t>recognising</a:t>
            </a:r>
            <a:r>
              <a:rPr lang="en-US" sz="2400"/>
              <a:t> patterns both in the data being used and the processes/strategies being used.  Algorithms that solve some specific problems can be adapted to solve a whole class of similar problems..  </a:t>
            </a:r>
            <a:endParaRPr lang="en-US" sz="2000"/>
          </a:p>
        </p:txBody>
      </p:sp>
    </p:spTree>
    <p:extLst>
      <p:ext uri="{BB962C8B-B14F-4D97-AF65-F5344CB8AC3E}">
        <p14:creationId xmlns:p14="http://schemas.microsoft.com/office/powerpoint/2010/main" val="2582809738"/>
      </p:ext>
    </p:extLst>
  </p:cSld>
  <p:clrMapOvr>
    <a:masterClrMapping/>
  </p:clrMapOvr>
</p:sld>
</file>

<file path=ppt/theme/theme1.xml><?xml version="1.0" encoding="utf-8"?>
<a:theme xmlns:a="http://schemas.openxmlformats.org/drawingml/2006/main" name="AlignmentVTI">
  <a:themeElements>
    <a:clrScheme name="AnalogousFromLightSeedRightStep">
      <a:dk1>
        <a:srgbClr val="000000"/>
      </a:dk1>
      <a:lt1>
        <a:srgbClr val="FFFFFF"/>
      </a:lt1>
      <a:dk2>
        <a:srgbClr val="292441"/>
      </a:dk2>
      <a:lt2>
        <a:srgbClr val="E2E8E8"/>
      </a:lt2>
      <a:accent1>
        <a:srgbClr val="EE726E"/>
      </a:accent1>
      <a:accent2>
        <a:srgbClr val="E98D41"/>
      </a:accent2>
      <a:accent3>
        <a:srgbClr val="B3A444"/>
      </a:accent3>
      <a:accent4>
        <a:srgbClr val="8EB03A"/>
      </a:accent4>
      <a:accent5>
        <a:srgbClr val="5EB738"/>
      </a:accent5>
      <a:accent6>
        <a:srgbClr val="2EBA3E"/>
      </a:accent6>
      <a:hlink>
        <a:srgbClr val="568D8F"/>
      </a:hlink>
      <a:folHlink>
        <a:srgbClr val="7F7F7F"/>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59C47FF1BBBD41944C27E755792B60" ma:contentTypeVersion="13" ma:contentTypeDescription="Create a new document." ma:contentTypeScope="" ma:versionID="10712fcb74858acd939241f8f14c3c2a">
  <xsd:schema xmlns:xsd="http://www.w3.org/2001/XMLSchema" xmlns:xs="http://www.w3.org/2001/XMLSchema" xmlns:p="http://schemas.microsoft.com/office/2006/metadata/properties" xmlns:ns1="http://schemas.microsoft.com/sharepoint/v3" xmlns:ns2="2a24f1cd-5e3a-428d-a962-0c0266cdec1f" xmlns:ns3="2522d011-583a-4cec-893b-a3e4ebe7a880" targetNamespace="http://schemas.microsoft.com/office/2006/metadata/properties" ma:root="true" ma:fieldsID="762bbfe59eafa4ea92fb4b763fa075a5" ns1:_="" ns2:_="" ns3:_="">
    <xsd:import namespace="http://schemas.microsoft.com/sharepoint/v3"/>
    <xsd:import namespace="2a24f1cd-5e3a-428d-a962-0c0266cdec1f"/>
    <xsd:import namespace="2522d011-583a-4cec-893b-a3e4ebe7a88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24f1cd-5e3a-428d-a962-0c0266cdec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12559f9-f71b-4af0-bfaa-ab2f6ccdd4a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22d011-583a-4cec-893b-a3e4ebe7a88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8a40212-ea4a-4620-9c44-1250f1e428a8}" ma:internalName="TaxCatchAll" ma:showField="CatchAllData" ma:web="2522d011-583a-4cec-893b-a3e4ebe7a88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a24f1cd-5e3a-428d-a962-0c0266cdec1f">
      <Terms xmlns="http://schemas.microsoft.com/office/infopath/2007/PartnerControls"/>
    </lcf76f155ced4ddcb4097134ff3c332f>
    <TaxCatchAll xmlns="2522d011-583a-4cec-893b-a3e4ebe7a880"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618DA6B-E2A3-453B-A0C2-C69416BB4090}"/>
</file>

<file path=customXml/itemProps2.xml><?xml version="1.0" encoding="utf-8"?>
<ds:datastoreItem xmlns:ds="http://schemas.openxmlformats.org/officeDocument/2006/customXml" ds:itemID="{9B802783-3AE4-4BC4-8E89-C0C0E8085450}"/>
</file>

<file path=customXml/itemProps3.xml><?xml version="1.0" encoding="utf-8"?>
<ds:datastoreItem xmlns:ds="http://schemas.openxmlformats.org/officeDocument/2006/customXml" ds:itemID="{BCC2991B-D3C9-45BB-8EB1-1D32E45D6DCF}"/>
</file>

<file path=docProps/app.xml><?xml version="1.0" encoding="utf-8"?>
<Properties xmlns="http://schemas.openxmlformats.org/officeDocument/2006/extended-properties" xmlns:vt="http://schemas.openxmlformats.org/officeDocument/2006/docPropsVTypes">
  <TotalTime>6</TotalTime>
  <Words>1176</Words>
  <Application>Microsoft Office PowerPoint</Application>
  <PresentationFormat>Widescreen</PresentationFormat>
  <Paragraphs>80</Paragraphs>
  <Slides>49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Batang</vt:lpstr>
      <vt:lpstr>Arial</vt:lpstr>
      <vt:lpstr>Avenir Next LT Pro Light</vt:lpstr>
      <vt:lpstr>AlignmentVTI</vt:lpstr>
      <vt:lpstr>Computational Thinking</vt:lpstr>
      <vt:lpstr>What is Computational Thinking</vt:lpstr>
      <vt:lpstr>Computational Thinking</vt:lpstr>
      <vt:lpstr>Computational Thinking</vt:lpstr>
      <vt:lpstr>Decomposition</vt:lpstr>
      <vt:lpstr>Decomposition</vt:lpstr>
      <vt:lpstr>Decomposition (Exam Question Ordinary)</vt:lpstr>
      <vt:lpstr>Decomposition (Exam Question Ordinary)</vt:lpstr>
      <vt:lpstr>Pattern Matching</vt:lpstr>
      <vt:lpstr>Pattern Matching (Example)</vt:lpstr>
      <vt:lpstr>Pattern Matching (Exam Question Higher)</vt:lpstr>
      <vt:lpstr>Pattern Matching (Exam Question Higher)</vt:lpstr>
      <vt:lpstr>Pattern Matching (Exam Question Higher)</vt:lpstr>
      <vt:lpstr>Pattern Matching (Exam Question Higher)</vt:lpstr>
      <vt:lpstr>PowerPoint Presentation</vt:lpstr>
      <vt:lpstr>Pattern Matching (Other Example)</vt:lpstr>
      <vt:lpstr>Pattern Matching (Other Example)</vt:lpstr>
      <vt:lpstr>Pattern Matching (Exam Question Higher)</vt:lpstr>
      <vt:lpstr>Abstraction</vt:lpstr>
      <vt:lpstr>Abstraction</vt:lpstr>
      <vt:lpstr>Abstraction</vt:lpstr>
      <vt:lpstr>Using Abstraction when designing programs</vt:lpstr>
      <vt:lpstr>Abstraction – Leaving Cert Questions (Ordinary)</vt:lpstr>
      <vt:lpstr>Abstraction – Leaving Cert Questions (Ordinary)</vt:lpstr>
      <vt:lpstr>Abstraction – Leaving Cert Questions (Higher)</vt:lpstr>
      <vt:lpstr>Abstraction – Leaving Cert Questions (Higher)</vt:lpstr>
      <vt:lpstr>Algorithms</vt:lpstr>
      <vt:lpstr>Algorithms</vt:lpstr>
      <vt:lpstr>Algorithms – Leaving Cert Questions (Ordinary)</vt:lpstr>
      <vt:lpstr>Algorithms – Leaving Cert Questions (Ordinary)</vt:lpstr>
      <vt:lpstr>Algorithms – Leaving Cert Questions (Ordinary)</vt:lpstr>
      <vt:lpstr>Algorithms – Leaving Cert Questions (Ordinary)</vt:lpstr>
      <vt:lpstr>Algorithms – Leaving Cert Questions (Higher)</vt:lpstr>
      <vt:lpstr>Algorithms – Leaving Cert Questions - Higher</vt:lpstr>
      <vt:lpstr>Algorithms – Leaving Cert Questions - Higher</vt:lpstr>
      <vt:lpstr>Algorithms – Leaving Cert Questions - Higher</vt:lpstr>
      <vt:lpstr>Algorithms – Leaving Cert Questions - Higher</vt:lpstr>
      <vt:lpstr>Algorithms – Leaving Cert Questions - Higher</vt:lpstr>
      <vt:lpstr>Algorithms – Leaving Cert Questions - Higher</vt:lpstr>
      <vt:lpstr>Algorithms – Leaving Cert Questions - Higher</vt:lpstr>
      <vt:lpstr>Algorithms – Leaving Cert Questions - Higher</vt:lpstr>
      <vt:lpstr>Algorithms – Leaving Cert Questions</vt:lpstr>
      <vt:lpstr>Algorithms – Leaving Cert Questions</vt:lpstr>
      <vt:lpstr>Algorithms – Leaving Cert Questions</vt:lpstr>
      <vt:lpstr>Algorithms – Leaving Cert Questions</vt:lpstr>
      <vt:lpstr>Algorithms – Leaving Cert Questions</vt:lpstr>
      <vt:lpstr>Algorithms – Leaving Cert Questions</vt:lpstr>
      <vt:lpstr>Algorithms – Leaving Cert Questions</vt:lpstr>
      <vt:lpstr>Algorithms – Leaving Cert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dc:title>
  <dc:creator>Pauline Smyth</dc:creator>
  <cp:lastModifiedBy>Pauline Smyth</cp:lastModifiedBy>
  <cp:revision>1</cp:revision>
  <dcterms:created xsi:type="dcterms:W3CDTF">2022-10-16T20:04:25Z</dcterms:created>
  <dcterms:modified xsi:type="dcterms:W3CDTF">2022-10-20T09:27:19Z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0x0101008D59C47FF1BBBD41944C27E755792B60</vt:lpwstr>
  </property>
</Properties>
</file>